
<file path=[Content_Types].xml><?xml version="1.0" encoding="utf-8"?>
<Types xmlns="http://schemas.openxmlformats.org/package/2006/content-types">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66" r:id="rId2"/>
    <p:sldId id="256" r:id="rId3"/>
    <p:sldId id="262" r:id="rId4"/>
    <p:sldId id="257" r:id="rId5"/>
    <p:sldId id="258" r:id="rId6"/>
    <p:sldId id="264" r:id="rId7"/>
    <p:sldId id="265" r:id="rId8"/>
    <p:sldId id="263" r:id="rId9"/>
    <p:sldId id="259"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AF985E-1345-4888-9EB8-12DA1D3A4988}" v="77" dt="2025-02-07T01:16:22.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8" d="100"/>
          <a:sy n="58" d="100"/>
        </p:scale>
        <p:origin x="66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jpg"/></Relationships>
</file>

<file path=ppt/diagrams/_rels/drawing1.xml.rels><?xml version="1.0" encoding="UTF-8" standalone="yes"?>
<Relationships xmlns="http://schemas.openxmlformats.org/package/2006/relationships"><Relationship Id="rId1" Type="http://schemas.openxmlformats.org/officeDocument/2006/relationships/image" Target="../media/image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8DD313-7B65-4B7B-A776-1583347AB35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nl-NL"/>
        </a:p>
      </dgm:t>
    </dgm:pt>
    <dgm:pt modelId="{8B76F44B-ECF3-491A-BACD-CEF9F938DA0F}">
      <dgm:prSet/>
      <dgm:spPr/>
      <dgm:t>
        <a:bodyPr/>
        <a:lstStyle/>
        <a:p>
          <a:r>
            <a:rPr lang="nl-NL" dirty="0"/>
            <a:t>Dus emoties chakra psychotisch en paddo`s </a:t>
          </a:r>
          <a:br>
            <a:rPr lang="nl-NL" dirty="0"/>
          </a:br>
          <a:r>
            <a:rPr lang="nl-NL" dirty="0"/>
            <a:t>de theorie op kosmische klachten en mogelijke heftigere inpakt van de alternatieve realiteit van het aandienen van spychoses</a:t>
          </a:r>
          <a:br>
            <a:rPr lang="nl-NL" dirty="0"/>
          </a:br>
          <a:br>
            <a:rPr lang="nl-NL" dirty="0"/>
          </a:br>
          <a:r>
            <a:rPr lang="nl-NL" dirty="0"/>
            <a:t>bij het krijgen van een spychoses  of gedesoriënteerde realiteit van het beleven is naar mijn idee dat medicijnen het indrukken dus van receptoren een medici belemmerd de hersen ontwikkeling  in de conclusie van het misschien wel mogelijk totaal genezen van spychoses door het de blijven drukken op de receptoren is er geen hersen actieve ontwijking meer wat men wel zout met Spiegel actieve stoffen </a:t>
          </a:r>
          <a:r>
            <a:rPr lang="nl-NL" dirty="0" err="1"/>
            <a:t>oa</a:t>
          </a:r>
          <a:r>
            <a:rPr lang="nl-NL" dirty="0"/>
            <a:t> </a:t>
          </a:r>
          <a:r>
            <a:rPr lang="nl-NL" dirty="0" err="1"/>
            <a:t>spycholobine</a:t>
          </a:r>
          <a:endParaRPr lang="nl-NL" dirty="0"/>
        </a:p>
      </dgm:t>
    </dgm:pt>
    <dgm:pt modelId="{771B4525-EA0F-4B66-8C84-4F356108698D}" type="parTrans" cxnId="{8BF2990E-608C-4542-BD95-9ACAEC7EB776}">
      <dgm:prSet/>
      <dgm:spPr/>
      <dgm:t>
        <a:bodyPr/>
        <a:lstStyle/>
        <a:p>
          <a:endParaRPr lang="nl-NL"/>
        </a:p>
      </dgm:t>
    </dgm:pt>
    <dgm:pt modelId="{35C50083-9AB0-4C6F-AAF4-A4EF62B6CECE}" type="sibTrans" cxnId="{8BF2990E-608C-4542-BD95-9ACAEC7EB776}">
      <dgm:prSet/>
      <dgm:spPr/>
      <dgm:t>
        <a:bodyPr/>
        <a:lstStyle/>
        <a:p>
          <a:endParaRPr lang="nl-NL"/>
        </a:p>
      </dgm:t>
    </dgm:pt>
    <dgm:pt modelId="{3E8ED8A7-4631-4C89-8728-8E6CB7497F30}" type="pres">
      <dgm:prSet presAssocID="{C58DD313-7B65-4B7B-A776-1583347AB354}" presName="linearFlow" presStyleCnt="0">
        <dgm:presLayoutVars>
          <dgm:dir/>
          <dgm:resizeHandles val="exact"/>
        </dgm:presLayoutVars>
      </dgm:prSet>
      <dgm:spPr/>
    </dgm:pt>
    <dgm:pt modelId="{8113F6DC-E08B-4FE3-BD38-4061BA674E48}" type="pres">
      <dgm:prSet presAssocID="{8B76F44B-ECF3-491A-BACD-CEF9F938DA0F}" presName="composite" presStyleCnt="0"/>
      <dgm:spPr/>
    </dgm:pt>
    <dgm:pt modelId="{1CAB51CD-71DD-43C6-A7F4-0AF50A7240CA}" type="pres">
      <dgm:prSet presAssocID="{8B76F44B-ECF3-491A-BACD-CEF9F938DA0F}" presName="imgShp" presStyleLbl="fgImgPlace1" presStyleIdx="0" presStyleCnt="1" custLinFactNeighborX="-3263" custLinFactNeighborY="466"/>
      <dgm:spPr>
        <a:blipFill>
          <a:blip xmlns:r="http://schemas.openxmlformats.org/officeDocument/2006/relationships" r:embed="rId1"/>
          <a:srcRect/>
          <a:stretch>
            <a:fillRect l="-17000" r="-17000"/>
          </a:stretch>
        </a:blipFill>
      </dgm:spPr>
    </dgm:pt>
    <dgm:pt modelId="{F9EAB3E5-5A7B-4627-B134-2BE612254AB8}" type="pres">
      <dgm:prSet presAssocID="{8B76F44B-ECF3-491A-BACD-CEF9F938DA0F}" presName="txShp" presStyleLbl="node1" presStyleIdx="0" presStyleCnt="1" custScaleX="150376" custScaleY="205104">
        <dgm:presLayoutVars>
          <dgm:bulletEnabled val="1"/>
        </dgm:presLayoutVars>
      </dgm:prSet>
      <dgm:spPr/>
    </dgm:pt>
  </dgm:ptLst>
  <dgm:cxnLst>
    <dgm:cxn modelId="{8BF2990E-608C-4542-BD95-9ACAEC7EB776}" srcId="{C58DD313-7B65-4B7B-A776-1583347AB354}" destId="{8B76F44B-ECF3-491A-BACD-CEF9F938DA0F}" srcOrd="0" destOrd="0" parTransId="{771B4525-EA0F-4B66-8C84-4F356108698D}" sibTransId="{35C50083-9AB0-4C6F-AAF4-A4EF62B6CECE}"/>
    <dgm:cxn modelId="{1F52CB97-DB57-4ECA-926D-03FA28FF1462}" type="presOf" srcId="{C58DD313-7B65-4B7B-A776-1583347AB354}" destId="{3E8ED8A7-4631-4C89-8728-8E6CB7497F30}" srcOrd="0" destOrd="0" presId="urn:microsoft.com/office/officeart/2005/8/layout/vList3"/>
    <dgm:cxn modelId="{5D1EB7D4-9F68-4286-AC4F-3F58B4D75404}" type="presOf" srcId="{8B76F44B-ECF3-491A-BACD-CEF9F938DA0F}" destId="{F9EAB3E5-5A7B-4627-B134-2BE612254AB8}" srcOrd="0" destOrd="0" presId="urn:microsoft.com/office/officeart/2005/8/layout/vList3"/>
    <dgm:cxn modelId="{10D1FA2E-47E1-4F53-9F73-DB6F504B3561}" type="presParOf" srcId="{3E8ED8A7-4631-4C89-8728-8E6CB7497F30}" destId="{8113F6DC-E08B-4FE3-BD38-4061BA674E48}" srcOrd="0" destOrd="0" presId="urn:microsoft.com/office/officeart/2005/8/layout/vList3"/>
    <dgm:cxn modelId="{FE4562F9-D0E4-4BDA-8ED9-27FEA09B2D84}" type="presParOf" srcId="{8113F6DC-E08B-4FE3-BD38-4061BA674E48}" destId="{1CAB51CD-71DD-43C6-A7F4-0AF50A7240CA}" srcOrd="0" destOrd="0" presId="urn:microsoft.com/office/officeart/2005/8/layout/vList3"/>
    <dgm:cxn modelId="{AC6A192D-E980-4C18-87B5-BD5E646F346B}" type="presParOf" srcId="{8113F6DC-E08B-4FE3-BD38-4061BA674E48}" destId="{F9EAB3E5-5A7B-4627-B134-2BE612254AB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10797B-E0CA-47A3-89C5-3E60A8476B7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nl-NL"/>
        </a:p>
      </dgm:t>
    </dgm:pt>
    <dgm:pt modelId="{01031C3B-7CAC-4827-95CB-38478092055D}">
      <dgm:prSet phldrT="[Tekst]"/>
      <dgm:spPr/>
      <dgm:t>
        <a:bodyPr/>
        <a:lstStyle/>
        <a:p>
          <a:r>
            <a:rPr lang="nl-NL" dirty="0"/>
            <a:t>MOGELIJKERWIJS ZIET UW ONDER DE 4</a:t>
          </a:r>
          <a:r>
            <a:rPr lang="nl-NL" baseline="30000" dirty="0"/>
            <a:t>DE</a:t>
          </a:r>
          <a:r>
            <a:rPr lang="nl-NL" dirty="0"/>
            <a:t> </a:t>
          </a:r>
        </a:p>
        <a:p>
          <a:r>
            <a:rPr lang="nl-NL" dirty="0"/>
            <a:t>PERSECTIEF VANUIT EEN OOGPIUNT BEKEN GEZIEN MET EEN SPIRITUELE BEDWINGEN VAN BUIITEN  WAT MOGELIJKER WIJS KAN OM HELPEN OM BEDWINGEN VAN PSYCHOSE IN DE HESENEN TEGEN TE GAAN </a:t>
          </a:r>
        </a:p>
      </dgm:t>
    </dgm:pt>
    <dgm:pt modelId="{7DC8C547-FA7F-43D7-993D-06CB4433A19D}" type="parTrans" cxnId="{633CB2D9-F949-4A9E-A101-ECE38625BAF1}">
      <dgm:prSet/>
      <dgm:spPr/>
      <dgm:t>
        <a:bodyPr/>
        <a:lstStyle/>
        <a:p>
          <a:endParaRPr lang="nl-NL"/>
        </a:p>
      </dgm:t>
    </dgm:pt>
    <dgm:pt modelId="{54C296B2-F745-42EC-9615-BA4FEDA01603}" type="sibTrans" cxnId="{633CB2D9-F949-4A9E-A101-ECE38625BAF1}">
      <dgm:prSet/>
      <dgm:spPr/>
      <dgm:t>
        <a:bodyPr/>
        <a:lstStyle/>
        <a:p>
          <a:endParaRPr lang="nl-NL"/>
        </a:p>
      </dgm:t>
    </dgm:pt>
    <dgm:pt modelId="{E65A4CBF-9A34-4CA8-A573-BDFBC114EE15}">
      <dgm:prSet phldrT="[Tekst]"/>
      <dgm:spPr/>
      <dgm:t>
        <a:bodyPr/>
        <a:lstStyle/>
        <a:p>
          <a:r>
            <a:rPr lang="nl-NL" dirty="0"/>
            <a:t>Psychotisch is wel in ieder aspect verschillend maar waarom zouden we de ontwikkelen van hersenen moeten stop zetten </a:t>
          </a:r>
        </a:p>
      </dgm:t>
    </dgm:pt>
    <dgm:pt modelId="{54AEC12C-0358-4524-9460-F6900A6BEBB0}" type="parTrans" cxnId="{50446558-BDCD-416C-944F-C6E79793C2D3}">
      <dgm:prSet/>
      <dgm:spPr/>
      <dgm:t>
        <a:bodyPr/>
        <a:lstStyle/>
        <a:p>
          <a:endParaRPr lang="nl-NL"/>
        </a:p>
      </dgm:t>
    </dgm:pt>
    <dgm:pt modelId="{6A0DBC64-38BB-45C0-8D3A-2CACD619E3E1}" type="sibTrans" cxnId="{50446558-BDCD-416C-944F-C6E79793C2D3}">
      <dgm:prSet/>
      <dgm:spPr/>
      <dgm:t>
        <a:bodyPr/>
        <a:lstStyle/>
        <a:p>
          <a:endParaRPr lang="nl-NL"/>
        </a:p>
      </dgm:t>
    </dgm:pt>
    <dgm:pt modelId="{51FF8E66-6322-4A6D-A07D-495C46C2C361}">
      <dgm:prSet phldrT="[Tekst]"/>
      <dgm:spPr/>
      <dgm:t>
        <a:bodyPr/>
        <a:lstStyle/>
        <a:p>
          <a:r>
            <a:rPr lang="nl-NL" dirty="0"/>
            <a:t>Qua doping revelatie is met paddo's niet op te lossen maar met mogelijke experimentele opdraaiende psych  stoffen wel beter te bewerkstellen bij het behandelen van schizofrenie spectrum spychoses qua het opzetten tot een chemische verbinding tussen dopamine en de spirituele hersen activiteit die men met paddo's zou ervaren wel er toe kan leiden dat sommige mensen van diepe kwalen af komen in de mentale zorg </a:t>
          </a:r>
        </a:p>
      </dgm:t>
    </dgm:pt>
    <dgm:pt modelId="{C9FF7230-D85E-4968-BE1C-793EEF7DDDA7}" type="sibTrans" cxnId="{D4B6050B-DCD3-4EC9-8B48-785E4F3531B4}">
      <dgm:prSet/>
      <dgm:spPr/>
      <dgm:t>
        <a:bodyPr/>
        <a:lstStyle/>
        <a:p>
          <a:endParaRPr lang="nl-NL"/>
        </a:p>
      </dgm:t>
    </dgm:pt>
    <dgm:pt modelId="{E6002B98-564C-4EAE-94D4-E520BB1F7148}" type="parTrans" cxnId="{D4B6050B-DCD3-4EC9-8B48-785E4F3531B4}">
      <dgm:prSet/>
      <dgm:spPr/>
      <dgm:t>
        <a:bodyPr/>
        <a:lstStyle/>
        <a:p>
          <a:endParaRPr lang="nl-NL"/>
        </a:p>
      </dgm:t>
    </dgm:pt>
    <dgm:pt modelId="{6F3B6604-F6D5-4E13-91E1-5C38A7C927B8}">
      <dgm:prSet/>
      <dgm:spPr/>
      <dgm:t>
        <a:bodyPr/>
        <a:lstStyle/>
        <a:p>
          <a:r>
            <a:rPr lang="nl-NL" dirty="0"/>
            <a:t>EFFECT  </a:t>
          </a:r>
        </a:p>
      </dgm:t>
    </dgm:pt>
    <dgm:pt modelId="{705A55F1-745D-42B9-B090-BA710C8017AB}" type="parTrans" cxnId="{CEB14295-5403-4D2F-8148-ADBEA9B0FFE6}">
      <dgm:prSet/>
      <dgm:spPr/>
      <dgm:t>
        <a:bodyPr/>
        <a:lstStyle/>
        <a:p>
          <a:endParaRPr lang="nl-NL"/>
        </a:p>
      </dgm:t>
    </dgm:pt>
    <dgm:pt modelId="{76E71A6B-C648-49B1-8190-D4A0FB47C42F}" type="sibTrans" cxnId="{CEB14295-5403-4D2F-8148-ADBEA9B0FFE6}">
      <dgm:prSet/>
      <dgm:spPr/>
      <dgm:t>
        <a:bodyPr/>
        <a:lstStyle/>
        <a:p>
          <a:endParaRPr lang="nl-NL"/>
        </a:p>
      </dgm:t>
    </dgm:pt>
    <dgm:pt modelId="{0E360E67-5A29-487D-B96B-CC06B177F2E9}">
      <dgm:prSet/>
      <dgm:spPr/>
      <dgm:t>
        <a:bodyPr/>
        <a:lstStyle/>
        <a:p>
          <a:r>
            <a:rPr lang="nl-NL" dirty="0"/>
            <a:t>PSYLOGOBINE </a:t>
          </a:r>
        </a:p>
      </dgm:t>
    </dgm:pt>
    <dgm:pt modelId="{086B279B-1EE6-4E66-85DD-514AAC503AE1}" type="parTrans" cxnId="{7A697E35-32D4-458A-891D-09B58F679FEB}">
      <dgm:prSet/>
      <dgm:spPr/>
      <dgm:t>
        <a:bodyPr/>
        <a:lstStyle/>
        <a:p>
          <a:endParaRPr lang="nl-NL"/>
        </a:p>
      </dgm:t>
    </dgm:pt>
    <dgm:pt modelId="{7A650196-4BB5-4ED9-B076-FB85174F1EF8}" type="sibTrans" cxnId="{7A697E35-32D4-458A-891D-09B58F679FEB}">
      <dgm:prSet/>
      <dgm:spPr/>
      <dgm:t>
        <a:bodyPr/>
        <a:lstStyle/>
        <a:p>
          <a:endParaRPr lang="nl-NL"/>
        </a:p>
      </dgm:t>
    </dgm:pt>
    <dgm:pt modelId="{1D8B2A99-85F5-4F9D-9E85-5A8866936FC5}" type="pres">
      <dgm:prSet presAssocID="{4510797B-E0CA-47A3-89C5-3E60A8476B7C}" presName="Name0" presStyleCnt="0">
        <dgm:presLayoutVars>
          <dgm:dir/>
          <dgm:animLvl val="lvl"/>
          <dgm:resizeHandles/>
        </dgm:presLayoutVars>
      </dgm:prSet>
      <dgm:spPr/>
    </dgm:pt>
    <dgm:pt modelId="{0A1DF06C-00EE-49C6-A758-C3041F457679}" type="pres">
      <dgm:prSet presAssocID="{51FF8E66-6322-4A6D-A07D-495C46C2C361}" presName="linNode" presStyleCnt="0"/>
      <dgm:spPr/>
    </dgm:pt>
    <dgm:pt modelId="{DADF482E-467F-47CB-B32D-6A6205032469}" type="pres">
      <dgm:prSet presAssocID="{51FF8E66-6322-4A6D-A07D-495C46C2C361}" presName="parentShp" presStyleLbl="node1" presStyleIdx="0" presStyleCnt="2">
        <dgm:presLayoutVars>
          <dgm:bulletEnabled val="1"/>
        </dgm:presLayoutVars>
      </dgm:prSet>
      <dgm:spPr/>
    </dgm:pt>
    <dgm:pt modelId="{843FE4D1-05F0-4C1C-8303-E670B0A7926C}" type="pres">
      <dgm:prSet presAssocID="{51FF8E66-6322-4A6D-A07D-495C46C2C361}" presName="childShp" presStyleLbl="bgAccFollowNode1" presStyleIdx="0" presStyleCnt="2" custLinFactNeighborX="-546" custLinFactNeighborY="-869">
        <dgm:presLayoutVars>
          <dgm:bulletEnabled val="1"/>
        </dgm:presLayoutVars>
      </dgm:prSet>
      <dgm:spPr/>
    </dgm:pt>
    <dgm:pt modelId="{1F2B3E4E-C847-4873-89FD-6D1B86CA7C0A}" type="pres">
      <dgm:prSet presAssocID="{C9FF7230-D85E-4968-BE1C-793EEF7DDDA7}" presName="spacing" presStyleCnt="0"/>
      <dgm:spPr/>
    </dgm:pt>
    <dgm:pt modelId="{BBAA5770-ADF5-4595-A717-314333E90C0C}" type="pres">
      <dgm:prSet presAssocID="{01031C3B-7CAC-4827-95CB-38478092055D}" presName="linNode" presStyleCnt="0"/>
      <dgm:spPr/>
    </dgm:pt>
    <dgm:pt modelId="{E80F3B5E-BB16-4AA5-B9C8-F2E8EE3B5C70}" type="pres">
      <dgm:prSet presAssocID="{01031C3B-7CAC-4827-95CB-38478092055D}" presName="parentShp" presStyleLbl="node1" presStyleIdx="1" presStyleCnt="2">
        <dgm:presLayoutVars>
          <dgm:bulletEnabled val="1"/>
        </dgm:presLayoutVars>
      </dgm:prSet>
      <dgm:spPr/>
    </dgm:pt>
    <dgm:pt modelId="{352A8BD0-7D7F-4EAE-9D74-3043F30E8C1E}" type="pres">
      <dgm:prSet presAssocID="{01031C3B-7CAC-4827-95CB-38478092055D}" presName="childShp" presStyleLbl="bgAccFollowNode1" presStyleIdx="1" presStyleCnt="2">
        <dgm:presLayoutVars>
          <dgm:bulletEnabled val="1"/>
        </dgm:presLayoutVars>
      </dgm:prSet>
      <dgm:spPr/>
    </dgm:pt>
  </dgm:ptLst>
  <dgm:cxnLst>
    <dgm:cxn modelId="{D4B6050B-DCD3-4EC9-8B48-785E4F3531B4}" srcId="{4510797B-E0CA-47A3-89C5-3E60A8476B7C}" destId="{51FF8E66-6322-4A6D-A07D-495C46C2C361}" srcOrd="0" destOrd="0" parTransId="{E6002B98-564C-4EAE-94D4-E520BB1F7148}" sibTransId="{C9FF7230-D85E-4968-BE1C-793EEF7DDDA7}"/>
    <dgm:cxn modelId="{5C812515-5B05-466A-B409-9A70CB1FB878}" type="presOf" srcId="{51FF8E66-6322-4A6D-A07D-495C46C2C361}" destId="{DADF482E-467F-47CB-B32D-6A6205032469}" srcOrd="0" destOrd="0" presId="urn:microsoft.com/office/officeart/2005/8/layout/vList6"/>
    <dgm:cxn modelId="{1205911C-3865-4A6C-83F3-E1E2379DEF85}" type="presOf" srcId="{0E360E67-5A29-487D-B96B-CC06B177F2E9}" destId="{843FE4D1-05F0-4C1C-8303-E670B0A7926C}" srcOrd="0" destOrd="1" presId="urn:microsoft.com/office/officeart/2005/8/layout/vList6"/>
    <dgm:cxn modelId="{30019422-0178-4CCD-A0C8-B6FC0CC487EB}" type="presOf" srcId="{01031C3B-7CAC-4827-95CB-38478092055D}" destId="{E80F3B5E-BB16-4AA5-B9C8-F2E8EE3B5C70}" srcOrd="0" destOrd="0" presId="urn:microsoft.com/office/officeart/2005/8/layout/vList6"/>
    <dgm:cxn modelId="{7A697E35-32D4-458A-891D-09B58F679FEB}" srcId="{51FF8E66-6322-4A6D-A07D-495C46C2C361}" destId="{0E360E67-5A29-487D-B96B-CC06B177F2E9}" srcOrd="1" destOrd="0" parTransId="{086B279B-1EE6-4E66-85DD-514AAC503AE1}" sibTransId="{7A650196-4BB5-4ED9-B076-FB85174F1EF8}"/>
    <dgm:cxn modelId="{7E35D54B-E823-4CBF-9875-6E3E53F811F5}" type="presOf" srcId="{4510797B-E0CA-47A3-89C5-3E60A8476B7C}" destId="{1D8B2A99-85F5-4F9D-9E85-5A8866936FC5}" srcOrd="0" destOrd="0" presId="urn:microsoft.com/office/officeart/2005/8/layout/vList6"/>
    <dgm:cxn modelId="{50446558-BDCD-416C-944F-C6E79793C2D3}" srcId="{01031C3B-7CAC-4827-95CB-38478092055D}" destId="{E65A4CBF-9A34-4CA8-A573-BDFBC114EE15}" srcOrd="0" destOrd="0" parTransId="{54AEC12C-0358-4524-9460-F6900A6BEBB0}" sibTransId="{6A0DBC64-38BB-45C0-8D3A-2CACD619E3E1}"/>
    <dgm:cxn modelId="{CEB14295-5403-4D2F-8148-ADBEA9B0FFE6}" srcId="{51FF8E66-6322-4A6D-A07D-495C46C2C361}" destId="{6F3B6604-F6D5-4E13-91E1-5C38A7C927B8}" srcOrd="0" destOrd="0" parTransId="{705A55F1-745D-42B9-B090-BA710C8017AB}" sibTransId="{76E71A6B-C648-49B1-8190-D4A0FB47C42F}"/>
    <dgm:cxn modelId="{34F130AC-1021-4DFD-BE91-9CA169646C94}" type="presOf" srcId="{6F3B6604-F6D5-4E13-91E1-5C38A7C927B8}" destId="{843FE4D1-05F0-4C1C-8303-E670B0A7926C}" srcOrd="0" destOrd="0" presId="urn:microsoft.com/office/officeart/2005/8/layout/vList6"/>
    <dgm:cxn modelId="{D2D4A5B5-C401-44E3-B70C-FF10A7B93314}" type="presOf" srcId="{E65A4CBF-9A34-4CA8-A573-BDFBC114EE15}" destId="{352A8BD0-7D7F-4EAE-9D74-3043F30E8C1E}" srcOrd="0" destOrd="0" presId="urn:microsoft.com/office/officeart/2005/8/layout/vList6"/>
    <dgm:cxn modelId="{633CB2D9-F949-4A9E-A101-ECE38625BAF1}" srcId="{4510797B-E0CA-47A3-89C5-3E60A8476B7C}" destId="{01031C3B-7CAC-4827-95CB-38478092055D}" srcOrd="1" destOrd="0" parTransId="{7DC8C547-FA7F-43D7-993D-06CB4433A19D}" sibTransId="{54C296B2-F745-42EC-9615-BA4FEDA01603}"/>
    <dgm:cxn modelId="{88D75AEC-1094-4244-BA0D-DD55099A470F}" type="presParOf" srcId="{1D8B2A99-85F5-4F9D-9E85-5A8866936FC5}" destId="{0A1DF06C-00EE-49C6-A758-C3041F457679}" srcOrd="0" destOrd="0" presId="urn:microsoft.com/office/officeart/2005/8/layout/vList6"/>
    <dgm:cxn modelId="{97148966-7E23-4D4F-83C6-358E5E7F9182}" type="presParOf" srcId="{0A1DF06C-00EE-49C6-A758-C3041F457679}" destId="{DADF482E-467F-47CB-B32D-6A6205032469}" srcOrd="0" destOrd="0" presId="urn:microsoft.com/office/officeart/2005/8/layout/vList6"/>
    <dgm:cxn modelId="{CC41C55F-69D0-4178-AA06-2545DA5FE721}" type="presParOf" srcId="{0A1DF06C-00EE-49C6-A758-C3041F457679}" destId="{843FE4D1-05F0-4C1C-8303-E670B0A7926C}" srcOrd="1" destOrd="0" presId="urn:microsoft.com/office/officeart/2005/8/layout/vList6"/>
    <dgm:cxn modelId="{830D40E4-80FB-4279-9BEB-4ED517AF81F5}" type="presParOf" srcId="{1D8B2A99-85F5-4F9D-9E85-5A8866936FC5}" destId="{1F2B3E4E-C847-4873-89FD-6D1B86CA7C0A}" srcOrd="1" destOrd="0" presId="urn:microsoft.com/office/officeart/2005/8/layout/vList6"/>
    <dgm:cxn modelId="{9B077161-D43D-4976-B7CB-4483AD57C1C6}" type="presParOf" srcId="{1D8B2A99-85F5-4F9D-9E85-5A8866936FC5}" destId="{BBAA5770-ADF5-4595-A717-314333E90C0C}" srcOrd="2" destOrd="0" presId="urn:microsoft.com/office/officeart/2005/8/layout/vList6"/>
    <dgm:cxn modelId="{A4517FBE-188E-491F-97F6-10083C0DB2B8}" type="presParOf" srcId="{BBAA5770-ADF5-4595-A717-314333E90C0C}" destId="{E80F3B5E-BB16-4AA5-B9C8-F2E8EE3B5C70}" srcOrd="0" destOrd="0" presId="urn:microsoft.com/office/officeart/2005/8/layout/vList6"/>
    <dgm:cxn modelId="{7C07E0EC-EF5E-4F90-AA9A-864FC90BE29D}" type="presParOf" srcId="{BBAA5770-ADF5-4595-A717-314333E90C0C}" destId="{352A8BD0-7D7F-4EAE-9D74-3043F30E8C1E}"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AB3E5-5A7B-4627-B134-2BE612254AB8}">
      <dsp:nvSpPr>
        <dsp:cNvPr id="0" name=""/>
        <dsp:cNvSpPr/>
      </dsp:nvSpPr>
      <dsp:spPr>
        <a:xfrm rot="10800000">
          <a:off x="-1" y="597"/>
          <a:ext cx="9172190" cy="6240650"/>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1736" tIns="91440" rIns="170688" bIns="91440" numCol="1" spcCol="1270" anchor="ctr" anchorCtr="0">
          <a:noAutofit/>
        </a:bodyPr>
        <a:lstStyle/>
        <a:p>
          <a:pPr marL="0" lvl="0" indent="0" algn="ctr" defTabSz="1066800">
            <a:lnSpc>
              <a:spcPct val="90000"/>
            </a:lnSpc>
            <a:spcBef>
              <a:spcPct val="0"/>
            </a:spcBef>
            <a:spcAft>
              <a:spcPct val="35000"/>
            </a:spcAft>
            <a:buNone/>
          </a:pPr>
          <a:r>
            <a:rPr lang="nl-NL" sz="2400" kern="1200" dirty="0"/>
            <a:t>Dus emoties chakra psychotisch en paddo`s </a:t>
          </a:r>
          <a:br>
            <a:rPr lang="nl-NL" sz="2400" kern="1200" dirty="0"/>
          </a:br>
          <a:r>
            <a:rPr lang="nl-NL" sz="2400" kern="1200" dirty="0"/>
            <a:t>de theorie op kosmische klachten en mogelijke heftigere inpakt van de alternatieve realiteit van het aandienen van spychoses</a:t>
          </a:r>
          <a:br>
            <a:rPr lang="nl-NL" sz="2400" kern="1200" dirty="0"/>
          </a:br>
          <a:br>
            <a:rPr lang="nl-NL" sz="2400" kern="1200" dirty="0"/>
          </a:br>
          <a:r>
            <a:rPr lang="nl-NL" sz="2400" kern="1200" dirty="0"/>
            <a:t>bij het krijgen van een spychoses  of gedesoriënteerde realiteit van het beleven is naar mijn idee dat medicijnen het indrukken dus van receptoren een medici belemmerd de hersen ontwikkeling  in de conclusie van het misschien wel mogelijk totaal genezen van spychoses door het de blijven drukken op de receptoren is er geen hersen actieve ontwijking meer wat men wel zout met Spiegel actieve stoffen </a:t>
          </a:r>
          <a:r>
            <a:rPr lang="nl-NL" sz="2400" kern="1200" dirty="0" err="1"/>
            <a:t>oa</a:t>
          </a:r>
          <a:r>
            <a:rPr lang="nl-NL" sz="2400" kern="1200" dirty="0"/>
            <a:t> </a:t>
          </a:r>
          <a:r>
            <a:rPr lang="nl-NL" sz="2400" kern="1200" dirty="0" err="1"/>
            <a:t>spycholobine</a:t>
          </a:r>
          <a:endParaRPr lang="nl-NL" sz="2400" kern="1200" dirty="0"/>
        </a:p>
      </dsp:txBody>
      <dsp:txXfrm rot="10800000">
        <a:off x="1560161" y="597"/>
        <a:ext cx="7612028" cy="6240650"/>
      </dsp:txXfrm>
    </dsp:sp>
    <dsp:sp modelId="{1CAB51CD-71DD-43C6-A7F4-0AF50A7240CA}">
      <dsp:nvSpPr>
        <dsp:cNvPr id="0" name=""/>
        <dsp:cNvSpPr/>
      </dsp:nvSpPr>
      <dsp:spPr>
        <a:xfrm>
          <a:off x="0" y="1613763"/>
          <a:ext cx="3042675" cy="3042675"/>
        </a:xfrm>
        <a:prstGeom prst="ellipse">
          <a:avLst/>
        </a:prstGeom>
        <a:blipFill>
          <a:blip xmlns:r="http://schemas.openxmlformats.org/officeDocument/2006/relationships" r:embed="rId1"/>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FE4D1-05F0-4C1C-8303-E670B0A7926C}">
      <dsp:nvSpPr>
        <dsp:cNvPr id="0" name=""/>
        <dsp:cNvSpPr/>
      </dsp:nvSpPr>
      <dsp:spPr>
        <a:xfrm>
          <a:off x="2569809" y="0"/>
          <a:ext cx="3875876" cy="2728955"/>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nl-NL" sz="2000" kern="1200" dirty="0"/>
            <a:t>EFFECT  </a:t>
          </a:r>
        </a:p>
        <a:p>
          <a:pPr marL="228600" lvl="1" indent="-228600" algn="l" defTabSz="889000">
            <a:lnSpc>
              <a:spcPct val="90000"/>
            </a:lnSpc>
            <a:spcBef>
              <a:spcPct val="0"/>
            </a:spcBef>
            <a:spcAft>
              <a:spcPct val="15000"/>
            </a:spcAft>
            <a:buChar char="•"/>
          </a:pPr>
          <a:r>
            <a:rPr lang="nl-NL" sz="2000" kern="1200" dirty="0"/>
            <a:t>PSYLOGOBINE </a:t>
          </a:r>
        </a:p>
      </dsp:txBody>
      <dsp:txXfrm>
        <a:off x="2569809" y="341119"/>
        <a:ext cx="2852518" cy="2046717"/>
      </dsp:txXfrm>
    </dsp:sp>
    <dsp:sp modelId="{DADF482E-467F-47CB-B32D-6A6205032469}">
      <dsp:nvSpPr>
        <dsp:cNvPr id="0" name=""/>
        <dsp:cNvSpPr/>
      </dsp:nvSpPr>
      <dsp:spPr>
        <a:xfrm>
          <a:off x="0" y="699"/>
          <a:ext cx="2583917" cy="27289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l-NL" sz="1200" kern="1200" dirty="0"/>
            <a:t>Qua doping revelatie is met paddo's niet op te lossen maar met mogelijke experimentele opdraaiende psych  stoffen wel beter te bewerkstellen bij het behandelen van schizofrenie spectrum spychoses qua het opzetten tot een chemische verbinding tussen dopamine en de spirituele hersen activiteit die men met paddo's zou ervaren wel er toe kan leiden dat sommige mensen van diepe kwalen af komen in de mentale zorg </a:t>
          </a:r>
        </a:p>
      </dsp:txBody>
      <dsp:txXfrm>
        <a:off x="126136" y="126835"/>
        <a:ext cx="2331645" cy="2476683"/>
      </dsp:txXfrm>
    </dsp:sp>
    <dsp:sp modelId="{352A8BD0-7D7F-4EAE-9D74-3043F30E8C1E}">
      <dsp:nvSpPr>
        <dsp:cNvPr id="0" name=""/>
        <dsp:cNvSpPr/>
      </dsp:nvSpPr>
      <dsp:spPr>
        <a:xfrm>
          <a:off x="2583917" y="3002551"/>
          <a:ext cx="3875876" cy="2728955"/>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nl-NL" sz="2000" kern="1200" dirty="0"/>
            <a:t>Psychotisch is wel in ieder aspect verschillend maar waarom zouden we de ontwikkelen van hersenen moeten stop zetten </a:t>
          </a:r>
        </a:p>
      </dsp:txBody>
      <dsp:txXfrm>
        <a:off x="2583917" y="3343670"/>
        <a:ext cx="2852518" cy="2046717"/>
      </dsp:txXfrm>
    </dsp:sp>
    <dsp:sp modelId="{E80F3B5E-BB16-4AA5-B9C8-F2E8EE3B5C70}">
      <dsp:nvSpPr>
        <dsp:cNvPr id="0" name=""/>
        <dsp:cNvSpPr/>
      </dsp:nvSpPr>
      <dsp:spPr>
        <a:xfrm>
          <a:off x="0" y="3002551"/>
          <a:ext cx="2583917" cy="27289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l-NL" sz="1200" kern="1200" dirty="0"/>
            <a:t>MOGELIJKERWIJS ZIET UW ONDER DE 4</a:t>
          </a:r>
          <a:r>
            <a:rPr lang="nl-NL" sz="1200" kern="1200" baseline="30000" dirty="0"/>
            <a:t>DE</a:t>
          </a:r>
          <a:r>
            <a:rPr lang="nl-NL" sz="1200" kern="1200" dirty="0"/>
            <a:t> </a:t>
          </a:r>
        </a:p>
        <a:p>
          <a:pPr marL="0" lvl="0" indent="0" algn="ctr" defTabSz="533400">
            <a:lnSpc>
              <a:spcPct val="90000"/>
            </a:lnSpc>
            <a:spcBef>
              <a:spcPct val="0"/>
            </a:spcBef>
            <a:spcAft>
              <a:spcPct val="35000"/>
            </a:spcAft>
            <a:buNone/>
          </a:pPr>
          <a:r>
            <a:rPr lang="nl-NL" sz="1200" kern="1200" dirty="0"/>
            <a:t>PERSECTIEF VANUIT EEN OOGPIUNT BEKEN GEZIEN MET EEN SPIRITUELE BEDWINGEN VAN BUIITEN  WAT MOGELIJKER WIJS KAN OM HELPEN OM BEDWINGEN VAN PSYCHOSE IN DE HESENEN TEGEN TE GAAN </a:t>
          </a:r>
        </a:p>
      </dsp:txBody>
      <dsp:txXfrm>
        <a:off x="126136" y="3128687"/>
        <a:ext cx="2331645" cy="247668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2D61B-9103-4C7A-8156-18B957D07ECE}" type="datetimeFigureOut">
              <a:rPr lang="nl-NL" smtClean="0"/>
              <a:t>7-2-2025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F7EDC-F662-41CA-B8FA-A126E811F35D}" type="slidenum">
              <a:rPr lang="nl-NL" smtClean="0"/>
              <a:t>‹nr.›</a:t>
            </a:fld>
            <a:endParaRPr lang="nl-NL"/>
          </a:p>
        </p:txBody>
      </p:sp>
    </p:spTree>
    <p:extLst>
      <p:ext uri="{BB962C8B-B14F-4D97-AF65-F5344CB8AC3E}">
        <p14:creationId xmlns:p14="http://schemas.microsoft.com/office/powerpoint/2010/main" val="1025968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D7F7EDC-F662-41CA-B8FA-A126E811F35D}" type="slidenum">
              <a:rPr lang="nl-NL" smtClean="0"/>
              <a:t>3</a:t>
            </a:fld>
            <a:endParaRPr lang="nl-NL"/>
          </a:p>
        </p:txBody>
      </p:sp>
    </p:spTree>
    <p:extLst>
      <p:ext uri="{BB962C8B-B14F-4D97-AF65-F5344CB8AC3E}">
        <p14:creationId xmlns:p14="http://schemas.microsoft.com/office/powerpoint/2010/main" val="4079918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E77F8-8735-2373-EA1C-57DDCAAAB96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A7528DD-0183-3ABD-A3D8-FBE6A7579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A518CD-C4BD-5BBB-9794-1FE6AC9B422B}"/>
              </a:ext>
            </a:extLst>
          </p:cNvPr>
          <p:cNvSpPr>
            <a:spLocks noGrp="1"/>
          </p:cNvSpPr>
          <p:nvPr>
            <p:ph type="dt" sz="half" idx="10"/>
          </p:nvPr>
        </p:nvSpPr>
        <p:spPr/>
        <p:txBody>
          <a:bodyPr/>
          <a:lstStyle/>
          <a:p>
            <a:fld id="{89A17EE6-BFC0-406E-838C-6E44888D1A80}" type="datetimeFigureOut">
              <a:rPr lang="nl-NL" smtClean="0"/>
              <a:t>7-2-2025</a:t>
            </a:fld>
            <a:endParaRPr lang="nl-NL" dirty="0"/>
          </a:p>
        </p:txBody>
      </p:sp>
      <p:sp>
        <p:nvSpPr>
          <p:cNvPr id="5" name="Tijdelijke aanduiding voor voettekst 4">
            <a:extLst>
              <a:ext uri="{FF2B5EF4-FFF2-40B4-BE49-F238E27FC236}">
                <a16:creationId xmlns:a16="http://schemas.microsoft.com/office/drawing/2014/main" id="{0D9EB4D5-7F8D-FCE3-8929-2F890F63CCE5}"/>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A9A45C6-1A2F-53F6-5CA5-17E01C83E30C}"/>
              </a:ext>
            </a:extLst>
          </p:cNvPr>
          <p:cNvSpPr>
            <a:spLocks noGrp="1"/>
          </p:cNvSpPr>
          <p:nvPr>
            <p:ph type="sldNum" sz="quarter" idx="12"/>
          </p:nvPr>
        </p:nvSpPr>
        <p:spPr/>
        <p:txBody>
          <a:bodyPr/>
          <a:lstStyle/>
          <a:p>
            <a:fld id="{42EF68F1-B789-4155-BE1D-39CA80797BF5}" type="slidenum">
              <a:rPr lang="nl-NL" smtClean="0"/>
              <a:t>‹nr.›</a:t>
            </a:fld>
            <a:endParaRPr lang="nl-NL" dirty="0"/>
          </a:p>
        </p:txBody>
      </p:sp>
    </p:spTree>
    <p:extLst>
      <p:ext uri="{BB962C8B-B14F-4D97-AF65-F5344CB8AC3E}">
        <p14:creationId xmlns:p14="http://schemas.microsoft.com/office/powerpoint/2010/main" val="3099742273"/>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D1087-31EE-D78D-0BC6-1246D9BF95B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A63ACDC-4913-FFBF-AC76-2C1939D370D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EA845E8-E29E-444B-BF50-4D00144731EE}"/>
              </a:ext>
            </a:extLst>
          </p:cNvPr>
          <p:cNvSpPr>
            <a:spLocks noGrp="1"/>
          </p:cNvSpPr>
          <p:nvPr>
            <p:ph type="dt" sz="half" idx="10"/>
          </p:nvPr>
        </p:nvSpPr>
        <p:spPr/>
        <p:txBody>
          <a:bodyPr/>
          <a:lstStyle/>
          <a:p>
            <a:fld id="{89A17EE6-BFC0-406E-838C-6E44888D1A80}" type="datetimeFigureOut">
              <a:rPr lang="nl-NL" smtClean="0"/>
              <a:t>7-2-2025</a:t>
            </a:fld>
            <a:endParaRPr lang="nl-NL" dirty="0"/>
          </a:p>
        </p:txBody>
      </p:sp>
      <p:sp>
        <p:nvSpPr>
          <p:cNvPr id="5" name="Tijdelijke aanduiding voor voettekst 4">
            <a:extLst>
              <a:ext uri="{FF2B5EF4-FFF2-40B4-BE49-F238E27FC236}">
                <a16:creationId xmlns:a16="http://schemas.microsoft.com/office/drawing/2014/main" id="{575FC655-2F7F-E904-A7AA-6996C54C5075}"/>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D4F1D20B-2784-1C26-0DD2-93C0A964E3BF}"/>
              </a:ext>
            </a:extLst>
          </p:cNvPr>
          <p:cNvSpPr>
            <a:spLocks noGrp="1"/>
          </p:cNvSpPr>
          <p:nvPr>
            <p:ph type="sldNum" sz="quarter" idx="12"/>
          </p:nvPr>
        </p:nvSpPr>
        <p:spPr/>
        <p:txBody>
          <a:bodyPr/>
          <a:lstStyle/>
          <a:p>
            <a:fld id="{42EF68F1-B789-4155-BE1D-39CA80797BF5}" type="slidenum">
              <a:rPr lang="nl-NL" smtClean="0"/>
              <a:t>‹nr.›</a:t>
            </a:fld>
            <a:endParaRPr lang="nl-NL" dirty="0"/>
          </a:p>
        </p:txBody>
      </p:sp>
    </p:spTree>
    <p:extLst>
      <p:ext uri="{BB962C8B-B14F-4D97-AF65-F5344CB8AC3E}">
        <p14:creationId xmlns:p14="http://schemas.microsoft.com/office/powerpoint/2010/main" val="4013954499"/>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98F7C49-CF3C-A121-38C8-A20BF2FEA9F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11A8B5-EF68-84B7-348D-1B3D6C6C99F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1FE235B-9659-79DB-7B33-A9DAA5E9DDEE}"/>
              </a:ext>
            </a:extLst>
          </p:cNvPr>
          <p:cNvSpPr>
            <a:spLocks noGrp="1"/>
          </p:cNvSpPr>
          <p:nvPr>
            <p:ph type="dt" sz="half" idx="10"/>
          </p:nvPr>
        </p:nvSpPr>
        <p:spPr/>
        <p:txBody>
          <a:bodyPr/>
          <a:lstStyle/>
          <a:p>
            <a:fld id="{89A17EE6-BFC0-406E-838C-6E44888D1A80}" type="datetimeFigureOut">
              <a:rPr lang="nl-NL" smtClean="0"/>
              <a:t>7-2-2025</a:t>
            </a:fld>
            <a:endParaRPr lang="nl-NL" dirty="0"/>
          </a:p>
        </p:txBody>
      </p:sp>
      <p:sp>
        <p:nvSpPr>
          <p:cNvPr id="5" name="Tijdelijke aanduiding voor voettekst 4">
            <a:extLst>
              <a:ext uri="{FF2B5EF4-FFF2-40B4-BE49-F238E27FC236}">
                <a16:creationId xmlns:a16="http://schemas.microsoft.com/office/drawing/2014/main" id="{142F6616-27C9-91E0-D697-B70D682680F7}"/>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A8202366-407A-1196-C167-C3C0FCC9C98D}"/>
              </a:ext>
            </a:extLst>
          </p:cNvPr>
          <p:cNvSpPr>
            <a:spLocks noGrp="1"/>
          </p:cNvSpPr>
          <p:nvPr>
            <p:ph type="sldNum" sz="quarter" idx="12"/>
          </p:nvPr>
        </p:nvSpPr>
        <p:spPr/>
        <p:txBody>
          <a:bodyPr/>
          <a:lstStyle/>
          <a:p>
            <a:fld id="{42EF68F1-B789-4155-BE1D-39CA80797BF5}" type="slidenum">
              <a:rPr lang="nl-NL" smtClean="0"/>
              <a:t>‹nr.›</a:t>
            </a:fld>
            <a:endParaRPr lang="nl-NL" dirty="0"/>
          </a:p>
        </p:txBody>
      </p:sp>
    </p:spTree>
    <p:extLst>
      <p:ext uri="{BB962C8B-B14F-4D97-AF65-F5344CB8AC3E}">
        <p14:creationId xmlns:p14="http://schemas.microsoft.com/office/powerpoint/2010/main" val="727137747"/>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C81DF-1922-8504-B61F-308FD7480AA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576084D-6ED5-913E-4C8D-0F72C856067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8EF7D5E-FC22-2C3D-AD13-7775A890DAD0}"/>
              </a:ext>
            </a:extLst>
          </p:cNvPr>
          <p:cNvSpPr>
            <a:spLocks noGrp="1"/>
          </p:cNvSpPr>
          <p:nvPr>
            <p:ph type="dt" sz="half" idx="10"/>
          </p:nvPr>
        </p:nvSpPr>
        <p:spPr/>
        <p:txBody>
          <a:bodyPr/>
          <a:lstStyle/>
          <a:p>
            <a:fld id="{89A17EE6-BFC0-406E-838C-6E44888D1A80}" type="datetimeFigureOut">
              <a:rPr lang="nl-NL" smtClean="0"/>
              <a:t>7-2-2025</a:t>
            </a:fld>
            <a:endParaRPr lang="nl-NL" dirty="0"/>
          </a:p>
        </p:txBody>
      </p:sp>
      <p:sp>
        <p:nvSpPr>
          <p:cNvPr id="5" name="Tijdelijke aanduiding voor voettekst 4">
            <a:extLst>
              <a:ext uri="{FF2B5EF4-FFF2-40B4-BE49-F238E27FC236}">
                <a16:creationId xmlns:a16="http://schemas.microsoft.com/office/drawing/2014/main" id="{8799FC16-376F-237D-7FD1-A330D3778C6B}"/>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F1C1FC9C-9564-E238-1603-9E844C9195CB}"/>
              </a:ext>
            </a:extLst>
          </p:cNvPr>
          <p:cNvSpPr>
            <a:spLocks noGrp="1"/>
          </p:cNvSpPr>
          <p:nvPr>
            <p:ph type="sldNum" sz="quarter" idx="12"/>
          </p:nvPr>
        </p:nvSpPr>
        <p:spPr/>
        <p:txBody>
          <a:bodyPr/>
          <a:lstStyle/>
          <a:p>
            <a:fld id="{42EF68F1-B789-4155-BE1D-39CA80797BF5}" type="slidenum">
              <a:rPr lang="nl-NL" smtClean="0"/>
              <a:t>‹nr.›</a:t>
            </a:fld>
            <a:endParaRPr lang="nl-NL" dirty="0"/>
          </a:p>
        </p:txBody>
      </p:sp>
    </p:spTree>
    <p:extLst>
      <p:ext uri="{BB962C8B-B14F-4D97-AF65-F5344CB8AC3E}">
        <p14:creationId xmlns:p14="http://schemas.microsoft.com/office/powerpoint/2010/main" val="3073008785"/>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B47327-9E82-6C38-3725-C574D127241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3020331-8942-E847-7475-07913F31DA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73A1F5D-7B81-86B6-E8CE-C8E9DB477E7A}"/>
              </a:ext>
            </a:extLst>
          </p:cNvPr>
          <p:cNvSpPr>
            <a:spLocks noGrp="1"/>
          </p:cNvSpPr>
          <p:nvPr>
            <p:ph type="dt" sz="half" idx="10"/>
          </p:nvPr>
        </p:nvSpPr>
        <p:spPr/>
        <p:txBody>
          <a:bodyPr/>
          <a:lstStyle/>
          <a:p>
            <a:fld id="{89A17EE6-BFC0-406E-838C-6E44888D1A80}" type="datetimeFigureOut">
              <a:rPr lang="nl-NL" smtClean="0"/>
              <a:t>7-2-2025</a:t>
            </a:fld>
            <a:endParaRPr lang="nl-NL" dirty="0"/>
          </a:p>
        </p:txBody>
      </p:sp>
      <p:sp>
        <p:nvSpPr>
          <p:cNvPr id="5" name="Tijdelijke aanduiding voor voettekst 4">
            <a:extLst>
              <a:ext uri="{FF2B5EF4-FFF2-40B4-BE49-F238E27FC236}">
                <a16:creationId xmlns:a16="http://schemas.microsoft.com/office/drawing/2014/main" id="{BA34FA5D-CEE4-7522-F593-3B13AD83A772}"/>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325336D0-73A1-A993-E10A-55FE2BB50E9C}"/>
              </a:ext>
            </a:extLst>
          </p:cNvPr>
          <p:cNvSpPr>
            <a:spLocks noGrp="1"/>
          </p:cNvSpPr>
          <p:nvPr>
            <p:ph type="sldNum" sz="quarter" idx="12"/>
          </p:nvPr>
        </p:nvSpPr>
        <p:spPr/>
        <p:txBody>
          <a:bodyPr/>
          <a:lstStyle/>
          <a:p>
            <a:fld id="{42EF68F1-B789-4155-BE1D-39CA80797BF5}" type="slidenum">
              <a:rPr lang="nl-NL" smtClean="0"/>
              <a:t>‹nr.›</a:t>
            </a:fld>
            <a:endParaRPr lang="nl-NL" dirty="0"/>
          </a:p>
        </p:txBody>
      </p:sp>
    </p:spTree>
    <p:extLst>
      <p:ext uri="{BB962C8B-B14F-4D97-AF65-F5344CB8AC3E}">
        <p14:creationId xmlns:p14="http://schemas.microsoft.com/office/powerpoint/2010/main" val="627978001"/>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35D9A-C5AE-6B64-6BCE-4115B64754E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09A3092-C11D-02B4-28A1-B07F069C092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C5537EE-7129-1B5F-9E1B-BC33EDD5278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7B9F271-7DDC-9611-8B20-76B452FF7626}"/>
              </a:ext>
            </a:extLst>
          </p:cNvPr>
          <p:cNvSpPr>
            <a:spLocks noGrp="1"/>
          </p:cNvSpPr>
          <p:nvPr>
            <p:ph type="dt" sz="half" idx="10"/>
          </p:nvPr>
        </p:nvSpPr>
        <p:spPr/>
        <p:txBody>
          <a:bodyPr/>
          <a:lstStyle/>
          <a:p>
            <a:fld id="{89A17EE6-BFC0-406E-838C-6E44888D1A80}" type="datetimeFigureOut">
              <a:rPr lang="nl-NL" smtClean="0"/>
              <a:t>7-2-2025</a:t>
            </a:fld>
            <a:endParaRPr lang="nl-NL" dirty="0"/>
          </a:p>
        </p:txBody>
      </p:sp>
      <p:sp>
        <p:nvSpPr>
          <p:cNvPr id="6" name="Tijdelijke aanduiding voor voettekst 5">
            <a:extLst>
              <a:ext uri="{FF2B5EF4-FFF2-40B4-BE49-F238E27FC236}">
                <a16:creationId xmlns:a16="http://schemas.microsoft.com/office/drawing/2014/main" id="{5F270258-798D-4BA6-3F7A-AD5BC4550BB4}"/>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339E5A01-0DA3-6A56-9694-83D1BD8F818C}"/>
              </a:ext>
            </a:extLst>
          </p:cNvPr>
          <p:cNvSpPr>
            <a:spLocks noGrp="1"/>
          </p:cNvSpPr>
          <p:nvPr>
            <p:ph type="sldNum" sz="quarter" idx="12"/>
          </p:nvPr>
        </p:nvSpPr>
        <p:spPr/>
        <p:txBody>
          <a:bodyPr/>
          <a:lstStyle/>
          <a:p>
            <a:fld id="{42EF68F1-B789-4155-BE1D-39CA80797BF5}" type="slidenum">
              <a:rPr lang="nl-NL" smtClean="0"/>
              <a:t>‹nr.›</a:t>
            </a:fld>
            <a:endParaRPr lang="nl-NL" dirty="0"/>
          </a:p>
        </p:txBody>
      </p:sp>
    </p:spTree>
    <p:extLst>
      <p:ext uri="{BB962C8B-B14F-4D97-AF65-F5344CB8AC3E}">
        <p14:creationId xmlns:p14="http://schemas.microsoft.com/office/powerpoint/2010/main" val="1278008525"/>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8C491-799D-D6E6-AEFC-816100D787A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15BF5C3-163C-2B48-C515-FA48132744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070D67A-AB98-82EA-EB79-38BC0F98B57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B0282BE-2656-7599-875C-E381D78F43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32276D5-4EEA-DF55-4E6F-8E7F98B2D62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DB18738-32D8-9180-F7B1-9AFAEC8797EF}"/>
              </a:ext>
            </a:extLst>
          </p:cNvPr>
          <p:cNvSpPr>
            <a:spLocks noGrp="1"/>
          </p:cNvSpPr>
          <p:nvPr>
            <p:ph type="dt" sz="half" idx="10"/>
          </p:nvPr>
        </p:nvSpPr>
        <p:spPr/>
        <p:txBody>
          <a:bodyPr/>
          <a:lstStyle/>
          <a:p>
            <a:fld id="{89A17EE6-BFC0-406E-838C-6E44888D1A80}" type="datetimeFigureOut">
              <a:rPr lang="nl-NL" smtClean="0"/>
              <a:t>7-2-2025</a:t>
            </a:fld>
            <a:endParaRPr lang="nl-NL" dirty="0"/>
          </a:p>
        </p:txBody>
      </p:sp>
      <p:sp>
        <p:nvSpPr>
          <p:cNvPr id="8" name="Tijdelijke aanduiding voor voettekst 7">
            <a:extLst>
              <a:ext uri="{FF2B5EF4-FFF2-40B4-BE49-F238E27FC236}">
                <a16:creationId xmlns:a16="http://schemas.microsoft.com/office/drawing/2014/main" id="{613AB582-6ACD-D030-B65F-E2B2CF73D593}"/>
              </a:ext>
            </a:extLst>
          </p:cNvPr>
          <p:cNvSpPr>
            <a:spLocks noGrp="1"/>
          </p:cNvSpPr>
          <p:nvPr>
            <p:ph type="ftr" sz="quarter" idx="11"/>
          </p:nvPr>
        </p:nvSpPr>
        <p:spPr/>
        <p:txBody>
          <a:bodyPr/>
          <a:lstStyle/>
          <a:p>
            <a:endParaRPr lang="nl-NL" dirty="0"/>
          </a:p>
        </p:txBody>
      </p:sp>
      <p:sp>
        <p:nvSpPr>
          <p:cNvPr id="9" name="Tijdelijke aanduiding voor dianummer 8">
            <a:extLst>
              <a:ext uri="{FF2B5EF4-FFF2-40B4-BE49-F238E27FC236}">
                <a16:creationId xmlns:a16="http://schemas.microsoft.com/office/drawing/2014/main" id="{DBC27F8F-BDCA-196F-D250-A2244FAF7872}"/>
              </a:ext>
            </a:extLst>
          </p:cNvPr>
          <p:cNvSpPr>
            <a:spLocks noGrp="1"/>
          </p:cNvSpPr>
          <p:nvPr>
            <p:ph type="sldNum" sz="quarter" idx="12"/>
          </p:nvPr>
        </p:nvSpPr>
        <p:spPr/>
        <p:txBody>
          <a:bodyPr/>
          <a:lstStyle/>
          <a:p>
            <a:fld id="{42EF68F1-B789-4155-BE1D-39CA80797BF5}" type="slidenum">
              <a:rPr lang="nl-NL" smtClean="0"/>
              <a:t>‹nr.›</a:t>
            </a:fld>
            <a:endParaRPr lang="nl-NL" dirty="0"/>
          </a:p>
        </p:txBody>
      </p:sp>
    </p:spTree>
    <p:extLst>
      <p:ext uri="{BB962C8B-B14F-4D97-AF65-F5344CB8AC3E}">
        <p14:creationId xmlns:p14="http://schemas.microsoft.com/office/powerpoint/2010/main" val="2901562186"/>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FE91BE-34BB-E180-B9A4-634399BB07B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C35AA38-5A3E-5AC6-400B-06EDC8C16AFD}"/>
              </a:ext>
            </a:extLst>
          </p:cNvPr>
          <p:cNvSpPr>
            <a:spLocks noGrp="1"/>
          </p:cNvSpPr>
          <p:nvPr>
            <p:ph type="dt" sz="half" idx="10"/>
          </p:nvPr>
        </p:nvSpPr>
        <p:spPr/>
        <p:txBody>
          <a:bodyPr/>
          <a:lstStyle/>
          <a:p>
            <a:fld id="{89A17EE6-BFC0-406E-838C-6E44888D1A80}" type="datetimeFigureOut">
              <a:rPr lang="nl-NL" smtClean="0"/>
              <a:t>7-2-2025</a:t>
            </a:fld>
            <a:endParaRPr lang="nl-NL" dirty="0"/>
          </a:p>
        </p:txBody>
      </p:sp>
      <p:sp>
        <p:nvSpPr>
          <p:cNvPr id="4" name="Tijdelijke aanduiding voor voettekst 3">
            <a:extLst>
              <a:ext uri="{FF2B5EF4-FFF2-40B4-BE49-F238E27FC236}">
                <a16:creationId xmlns:a16="http://schemas.microsoft.com/office/drawing/2014/main" id="{36330F68-EE54-E578-D106-41B74D8C314D}"/>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CEF6ED7C-6752-ABA3-0A72-315AD337E5B7}"/>
              </a:ext>
            </a:extLst>
          </p:cNvPr>
          <p:cNvSpPr>
            <a:spLocks noGrp="1"/>
          </p:cNvSpPr>
          <p:nvPr>
            <p:ph type="sldNum" sz="quarter" idx="12"/>
          </p:nvPr>
        </p:nvSpPr>
        <p:spPr/>
        <p:txBody>
          <a:bodyPr/>
          <a:lstStyle/>
          <a:p>
            <a:fld id="{42EF68F1-B789-4155-BE1D-39CA80797BF5}" type="slidenum">
              <a:rPr lang="nl-NL" smtClean="0"/>
              <a:t>‹nr.›</a:t>
            </a:fld>
            <a:endParaRPr lang="nl-NL" dirty="0"/>
          </a:p>
        </p:txBody>
      </p:sp>
    </p:spTree>
    <p:extLst>
      <p:ext uri="{BB962C8B-B14F-4D97-AF65-F5344CB8AC3E}">
        <p14:creationId xmlns:p14="http://schemas.microsoft.com/office/powerpoint/2010/main" val="2251385090"/>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8DB6E7C-3815-846C-F924-ED5DE0B3F4B7}"/>
              </a:ext>
            </a:extLst>
          </p:cNvPr>
          <p:cNvSpPr>
            <a:spLocks noGrp="1"/>
          </p:cNvSpPr>
          <p:nvPr>
            <p:ph type="dt" sz="half" idx="10"/>
          </p:nvPr>
        </p:nvSpPr>
        <p:spPr/>
        <p:txBody>
          <a:bodyPr/>
          <a:lstStyle/>
          <a:p>
            <a:fld id="{89A17EE6-BFC0-406E-838C-6E44888D1A80}" type="datetimeFigureOut">
              <a:rPr lang="nl-NL" smtClean="0"/>
              <a:t>7-2-2025</a:t>
            </a:fld>
            <a:endParaRPr lang="nl-NL" dirty="0"/>
          </a:p>
        </p:txBody>
      </p:sp>
      <p:sp>
        <p:nvSpPr>
          <p:cNvPr id="3" name="Tijdelijke aanduiding voor voettekst 2">
            <a:extLst>
              <a:ext uri="{FF2B5EF4-FFF2-40B4-BE49-F238E27FC236}">
                <a16:creationId xmlns:a16="http://schemas.microsoft.com/office/drawing/2014/main" id="{FBDA77E5-0AC6-D031-3227-D98AE5808462}"/>
              </a:ext>
            </a:extLst>
          </p:cNvPr>
          <p:cNvSpPr>
            <a:spLocks noGrp="1"/>
          </p:cNvSpPr>
          <p:nvPr>
            <p:ph type="ftr" sz="quarter" idx="11"/>
          </p:nvPr>
        </p:nvSpPr>
        <p:spPr/>
        <p:txBody>
          <a:bodyPr/>
          <a:lstStyle/>
          <a:p>
            <a:endParaRPr lang="nl-NL" dirty="0"/>
          </a:p>
        </p:txBody>
      </p:sp>
      <p:sp>
        <p:nvSpPr>
          <p:cNvPr id="4" name="Tijdelijke aanduiding voor dianummer 3">
            <a:extLst>
              <a:ext uri="{FF2B5EF4-FFF2-40B4-BE49-F238E27FC236}">
                <a16:creationId xmlns:a16="http://schemas.microsoft.com/office/drawing/2014/main" id="{230F24B5-5914-16D5-7450-E914241C7B9B}"/>
              </a:ext>
            </a:extLst>
          </p:cNvPr>
          <p:cNvSpPr>
            <a:spLocks noGrp="1"/>
          </p:cNvSpPr>
          <p:nvPr>
            <p:ph type="sldNum" sz="quarter" idx="12"/>
          </p:nvPr>
        </p:nvSpPr>
        <p:spPr/>
        <p:txBody>
          <a:bodyPr/>
          <a:lstStyle/>
          <a:p>
            <a:fld id="{42EF68F1-B789-4155-BE1D-39CA80797BF5}" type="slidenum">
              <a:rPr lang="nl-NL" smtClean="0"/>
              <a:t>‹nr.›</a:t>
            </a:fld>
            <a:endParaRPr lang="nl-NL" dirty="0"/>
          </a:p>
        </p:txBody>
      </p:sp>
    </p:spTree>
    <p:extLst>
      <p:ext uri="{BB962C8B-B14F-4D97-AF65-F5344CB8AC3E}">
        <p14:creationId xmlns:p14="http://schemas.microsoft.com/office/powerpoint/2010/main" val="29964259"/>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A4BEA9-85D7-3112-B26F-ED9A72B8531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FB1FC5F-1A14-E2B1-30ED-E748680E4B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53D5A80-B949-4B8C-3DE7-298FF45EB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4ADB488-2247-FD25-D8FD-EBC59B231861}"/>
              </a:ext>
            </a:extLst>
          </p:cNvPr>
          <p:cNvSpPr>
            <a:spLocks noGrp="1"/>
          </p:cNvSpPr>
          <p:nvPr>
            <p:ph type="dt" sz="half" idx="10"/>
          </p:nvPr>
        </p:nvSpPr>
        <p:spPr/>
        <p:txBody>
          <a:bodyPr/>
          <a:lstStyle/>
          <a:p>
            <a:fld id="{89A17EE6-BFC0-406E-838C-6E44888D1A80}" type="datetimeFigureOut">
              <a:rPr lang="nl-NL" smtClean="0"/>
              <a:t>7-2-2025</a:t>
            </a:fld>
            <a:endParaRPr lang="nl-NL" dirty="0"/>
          </a:p>
        </p:txBody>
      </p:sp>
      <p:sp>
        <p:nvSpPr>
          <p:cNvPr id="6" name="Tijdelijke aanduiding voor voettekst 5">
            <a:extLst>
              <a:ext uri="{FF2B5EF4-FFF2-40B4-BE49-F238E27FC236}">
                <a16:creationId xmlns:a16="http://schemas.microsoft.com/office/drawing/2014/main" id="{91266DD7-7C9A-FCBE-61DA-0F7DD2A16C85}"/>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C56831EC-BA12-5B1A-CEDD-5FA9B5E69B83}"/>
              </a:ext>
            </a:extLst>
          </p:cNvPr>
          <p:cNvSpPr>
            <a:spLocks noGrp="1"/>
          </p:cNvSpPr>
          <p:nvPr>
            <p:ph type="sldNum" sz="quarter" idx="12"/>
          </p:nvPr>
        </p:nvSpPr>
        <p:spPr/>
        <p:txBody>
          <a:bodyPr/>
          <a:lstStyle/>
          <a:p>
            <a:fld id="{42EF68F1-B789-4155-BE1D-39CA80797BF5}" type="slidenum">
              <a:rPr lang="nl-NL" smtClean="0"/>
              <a:t>‹nr.›</a:t>
            </a:fld>
            <a:endParaRPr lang="nl-NL" dirty="0"/>
          </a:p>
        </p:txBody>
      </p:sp>
    </p:spTree>
    <p:extLst>
      <p:ext uri="{BB962C8B-B14F-4D97-AF65-F5344CB8AC3E}">
        <p14:creationId xmlns:p14="http://schemas.microsoft.com/office/powerpoint/2010/main" val="772998194"/>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AF803-52C8-0591-3BC3-82DC4B8E991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279C555-B5C1-3951-8F6C-098E370AE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13588849-691E-19FC-B88C-632B748C0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A4A3AD7-81CF-816F-388B-272C494A580C}"/>
              </a:ext>
            </a:extLst>
          </p:cNvPr>
          <p:cNvSpPr>
            <a:spLocks noGrp="1"/>
          </p:cNvSpPr>
          <p:nvPr>
            <p:ph type="dt" sz="half" idx="10"/>
          </p:nvPr>
        </p:nvSpPr>
        <p:spPr/>
        <p:txBody>
          <a:bodyPr/>
          <a:lstStyle/>
          <a:p>
            <a:fld id="{89A17EE6-BFC0-406E-838C-6E44888D1A80}" type="datetimeFigureOut">
              <a:rPr lang="nl-NL" smtClean="0"/>
              <a:t>7-2-2025</a:t>
            </a:fld>
            <a:endParaRPr lang="nl-NL" dirty="0"/>
          </a:p>
        </p:txBody>
      </p:sp>
      <p:sp>
        <p:nvSpPr>
          <p:cNvPr id="6" name="Tijdelijke aanduiding voor voettekst 5">
            <a:extLst>
              <a:ext uri="{FF2B5EF4-FFF2-40B4-BE49-F238E27FC236}">
                <a16:creationId xmlns:a16="http://schemas.microsoft.com/office/drawing/2014/main" id="{CB92DB70-5307-1FB5-8802-14F321DE17BB}"/>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7C8CB5BA-7CB4-6BE8-F23D-3F2AE9AD8008}"/>
              </a:ext>
            </a:extLst>
          </p:cNvPr>
          <p:cNvSpPr>
            <a:spLocks noGrp="1"/>
          </p:cNvSpPr>
          <p:nvPr>
            <p:ph type="sldNum" sz="quarter" idx="12"/>
          </p:nvPr>
        </p:nvSpPr>
        <p:spPr/>
        <p:txBody>
          <a:bodyPr/>
          <a:lstStyle/>
          <a:p>
            <a:fld id="{42EF68F1-B789-4155-BE1D-39CA80797BF5}" type="slidenum">
              <a:rPr lang="nl-NL" smtClean="0"/>
              <a:t>‹nr.›</a:t>
            </a:fld>
            <a:endParaRPr lang="nl-NL" dirty="0"/>
          </a:p>
        </p:txBody>
      </p:sp>
    </p:spTree>
    <p:extLst>
      <p:ext uri="{BB962C8B-B14F-4D97-AF65-F5344CB8AC3E}">
        <p14:creationId xmlns:p14="http://schemas.microsoft.com/office/powerpoint/2010/main" val="3044241587"/>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EEF2750-BA77-92EA-38FB-42EBD1B9B2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793DEEA-2940-4181-94B9-9BFC20742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646AC72-35F4-0027-13BE-7D8DEB369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A17EE6-BFC0-406E-838C-6E44888D1A80}" type="datetimeFigureOut">
              <a:rPr lang="nl-NL" smtClean="0"/>
              <a:t>7-2-2025</a:t>
            </a:fld>
            <a:endParaRPr lang="nl-NL" dirty="0"/>
          </a:p>
        </p:txBody>
      </p:sp>
      <p:sp>
        <p:nvSpPr>
          <p:cNvPr id="5" name="Tijdelijke aanduiding voor voettekst 4">
            <a:extLst>
              <a:ext uri="{FF2B5EF4-FFF2-40B4-BE49-F238E27FC236}">
                <a16:creationId xmlns:a16="http://schemas.microsoft.com/office/drawing/2014/main" id="{A54D020E-47AF-6407-CA95-E9308D7285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54D9BDC4-722E-1AAE-708F-34714F8ACC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EF68F1-B789-4155-BE1D-39CA80797BF5}" type="slidenum">
              <a:rPr lang="nl-NL" smtClean="0"/>
              <a:t>‹nr.›</a:t>
            </a:fld>
            <a:endParaRPr lang="nl-NL" dirty="0"/>
          </a:p>
        </p:txBody>
      </p:sp>
    </p:spTree>
    <p:extLst>
      <p:ext uri="{BB962C8B-B14F-4D97-AF65-F5344CB8AC3E}">
        <p14:creationId xmlns:p14="http://schemas.microsoft.com/office/powerpoint/2010/main" val="2929099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microsoft.com/office/2017/06/relationships/model3d" Target="../media/model3d1.glb"/><Relationship Id="rId7" Type="http://schemas.openxmlformats.org/officeDocument/2006/relationships/diagramQuickStyle" Target="../diagrams/quickStyle2.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A9AA7CF-906B-4657-FC05-418C2A98B00F}"/>
              </a:ext>
            </a:extLst>
          </p:cNvPr>
          <p:cNvSpPr>
            <a:spLocks noGrp="1"/>
          </p:cNvSpPr>
          <p:nvPr>
            <p:ph type="title" idx="4294967295"/>
          </p:nvPr>
        </p:nvSpPr>
        <p:spPr>
          <a:xfrm>
            <a:off x="600075" y="600075"/>
            <a:ext cx="9547225" cy="6257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800" b="0" i="0" u="none" strike="noStrike" kern="1200" cap="none" spc="0" normalizeH="0" baseline="0" noProof="0" dirty="0">
                <a:ln>
                  <a:noFill/>
                </a:ln>
                <a:solidFill>
                  <a:srgbClr val="000000"/>
                </a:solidFill>
                <a:effectLst/>
                <a:uLnTx/>
                <a:uFillTx/>
                <a:latin typeface="Aptos Display" panose="020B0004020202020204" pitchFamily="34" charset="0"/>
                <a:ea typeface="Times New Roman" panose="02020603050405020304" pitchFamily="18" charset="0"/>
                <a:cs typeface="Times New Roman" panose="02020603050405020304" pitchFamily="18" charset="0"/>
              </a:rPr>
              <a:t>bij het krijgen van een psychose  of gedesoriënteerde realiteit van het beleven is naar mijn idee dat medicijnen het indrukken dus van receptoren een medici fout is in de conclusie van het misschien wel mogelijk totaal genezen van psychoses door het de blijven drukken op de receptoren is er geen hersen actieve ontwijking meer wat men wel zout met creëren met psyché actief stoffen die de ontwikkeling van de hersenen  niet blokkeren of stop zetten om te voorkomen dat dus beleefd in een pre alternatieve dimensie van ruiken horen zien en ervaren wat men dus eigenlijke als elementaire spirituele basis beleefd waar onze hersenen als mens niet op getraind zijn dus met psychologie  en de hersen activiteit ervan en ander mogelijke alternatieve stoffen die psyché actieve wat dus deze elitaire basis verbreed in de hersenen dat men beter de psyché actief elementaire spirit  kan verwerken in de hersenen wat mogelijke wijs met die  juiste aan pak van therapie dus averechts kan werken maar mogelijkerwijs met juiste medicijn onderzoek naar psyché actief stoffen die het brein niet overheersen zoals je psychose al doet maar het juist met de juiste therapie en behandeling de hersen  de hersenen de kracht geven om meer hersen vlakken open te zetten en meer hersen activiteit kan creëren om bepaalde overheersingen door spirituele elementaire actieven te controleren als een soort overname van overheersing door hersen activiteit die door teveel dopamine aangemaakt te laten overnemen door de spirituele hersen vlakken in de hersenen waardoor dus ook de dopmanie gehalte naar mijn inzichten zal zakken dat er meer controle is op hersen vlakken van spirituele indeling waar nu banaal genoeg niks mee doen of kunnen de hersen vlakken men </a:t>
            </a:r>
            <a:r>
              <a:rPr kumimoji="0" lang="nl-NL" sz="1800" b="0" i="0" u="none" strike="noStrike" kern="1200" cap="none" spc="0" normalizeH="0" baseline="0" noProof="0" dirty="0" err="1">
                <a:ln>
                  <a:noFill/>
                </a:ln>
                <a:solidFill>
                  <a:srgbClr val="000000"/>
                </a:solidFill>
                <a:effectLst/>
                <a:uLnTx/>
                <a:uFillTx/>
                <a:latin typeface="Aptos Display" panose="020B0004020202020204" pitchFamily="34" charset="0"/>
                <a:ea typeface="Times New Roman" panose="02020603050405020304" pitchFamily="18" charset="0"/>
                <a:cs typeface="Times New Roman" panose="02020603050405020304" pitchFamily="18" charset="0"/>
              </a:rPr>
              <a:t>men</a:t>
            </a:r>
            <a:r>
              <a:rPr kumimoji="0" lang="nl-NL" sz="1800" b="0" i="0" u="none" strike="noStrike" kern="1200" cap="none" spc="0" normalizeH="0" baseline="0" noProof="0" dirty="0">
                <a:ln>
                  <a:noFill/>
                </a:ln>
                <a:solidFill>
                  <a:srgbClr val="000000"/>
                </a:solidFill>
                <a:effectLst/>
                <a:uLnTx/>
                <a:uFillTx/>
                <a:latin typeface="Aptos Display" panose="020B0004020202020204" pitchFamily="34" charset="0"/>
                <a:ea typeface="Times New Roman" panose="02020603050405020304" pitchFamily="18" charset="0"/>
                <a:cs typeface="Times New Roman" panose="02020603050405020304" pitchFamily="18" charset="0"/>
              </a:rPr>
              <a:t> daarin heeft benutten we als mens niet snel het is enerzijds niet nodig om deze in het dagelijkse leven te benutten maar met het aansturen van emotie en de actieve wel te benutten voorkomt men dus overlaad van doping van x points wat resulteert en oncontroleerbare emotie regulatie of terwijl (</a:t>
            </a:r>
            <a:r>
              <a:rPr kumimoji="0" lang="nl-NL" sz="1800" b="0" i="0" u="none" strike="noStrike" kern="1200" cap="none" spc="0" normalizeH="0" baseline="0" noProof="0" dirty="0" err="1">
                <a:ln>
                  <a:noFill/>
                </a:ln>
                <a:solidFill>
                  <a:srgbClr val="000000"/>
                </a:solidFill>
                <a:effectLst/>
                <a:uLnTx/>
                <a:uFillTx/>
                <a:latin typeface="Aptos Display" panose="020B0004020202020204" pitchFamily="34" charset="0"/>
                <a:ea typeface="Times New Roman" panose="02020603050405020304" pitchFamily="18" charset="0"/>
                <a:cs typeface="Times New Roman" panose="02020603050405020304" pitchFamily="18" charset="0"/>
              </a:rPr>
              <a:t>spychose</a:t>
            </a:r>
            <a:r>
              <a:rPr kumimoji="0" lang="nl-NL" sz="1800" b="0" i="0" u="none" strike="noStrike" kern="1200" cap="none" spc="0" normalizeH="0" baseline="0" noProof="0" dirty="0">
                <a:ln>
                  <a:noFill/>
                </a:ln>
                <a:solidFill>
                  <a:srgbClr val="000000"/>
                </a:solidFill>
                <a:effectLst/>
                <a:uLnTx/>
                <a:uFillTx/>
                <a:latin typeface="Aptos Display" panose="020B0004020202020204" pitchFamily="34" charset="0"/>
                <a:ea typeface="Times New Roman" panose="02020603050405020304" pitchFamily="18" charset="0"/>
                <a:cs typeface="Times New Roman" panose="02020603050405020304" pitchFamily="18" charset="0"/>
              </a:rPr>
              <a:t>) wat men dus wil creëren is dus het breinsysteem overlaad eigen controle en regie van de eigen hersenen in controle van het eigen hoofd men resulteert in afname van belevingen  </a:t>
            </a:r>
            <a:endParaRPr kumimoji="0" lang="nl-NL" sz="1800" b="0" i="0" u="none" strike="noStrike" kern="1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963152376"/>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D64CBC3-9B79-330E-4B9D-477395A280E2}"/>
              </a:ext>
            </a:extLst>
          </p:cNvPr>
          <p:cNvSpPr/>
          <p:nvPr/>
        </p:nvSpPr>
        <p:spPr>
          <a:xfrm>
            <a:off x="8606671" y="820132"/>
            <a:ext cx="3016577" cy="1754326"/>
          </a:xfrm>
          <a:prstGeom prst="rect">
            <a:avLst/>
          </a:prstGeom>
          <a:noFill/>
        </p:spPr>
        <p:txBody>
          <a:bodyPr wrap="square" lIns="91440" tIns="45720" rIns="91440" bIns="45720">
            <a:spAutoFit/>
          </a:bodyPr>
          <a:lstStyle/>
          <a:p>
            <a:pPr algn="ctr"/>
            <a:r>
              <a:rPr lang="nl-NL"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Je hoofd </a:t>
            </a:r>
            <a:r>
              <a:rPr lang="nl-NL" sz="36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kosmishe</a:t>
            </a:r>
            <a:r>
              <a:rPr lang="nl-NL"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verbreding</a:t>
            </a:r>
            <a:endParaRPr lang="nl-NL"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hthoek 4">
            <a:extLst>
              <a:ext uri="{FF2B5EF4-FFF2-40B4-BE49-F238E27FC236}">
                <a16:creationId xmlns:a16="http://schemas.microsoft.com/office/drawing/2014/main" id="{5909E44A-CB79-E0EE-282E-5478743DA473}"/>
              </a:ext>
            </a:extLst>
          </p:cNvPr>
          <p:cNvSpPr/>
          <p:nvPr/>
        </p:nvSpPr>
        <p:spPr>
          <a:xfrm>
            <a:off x="7532017" y="4739573"/>
            <a:ext cx="2922310" cy="1815882"/>
          </a:xfrm>
          <a:prstGeom prst="rect">
            <a:avLst/>
          </a:prstGeom>
          <a:noFill/>
        </p:spPr>
        <p:txBody>
          <a:bodyPr wrap="square" lIns="91440" tIns="45720" rIns="91440" bIns="45720">
            <a:spAutoFit/>
          </a:bodyPr>
          <a:lstStyle/>
          <a:p>
            <a:pPr algn="ctr"/>
            <a:r>
              <a:rPr lang="nl-N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J3</a:t>
            </a:r>
            <a:r>
              <a:rPr lang="nl-NL" sz="2800" b="1" cap="none" spc="0" baseline="300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a:t>
            </a:r>
            <a:r>
              <a:rPr lang="nl-N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oog voor ruimtelijke verplaatsing en </a:t>
            </a:r>
            <a:r>
              <a:rPr lang="nl-NL" sz="28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tele</a:t>
            </a:r>
            <a:r>
              <a:rPr lang="nl-NL" sz="28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porteren</a:t>
            </a:r>
            <a:r>
              <a:rPr lang="nl-NL"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nl-N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8" name="Rechthoek 7">
            <a:extLst>
              <a:ext uri="{FF2B5EF4-FFF2-40B4-BE49-F238E27FC236}">
                <a16:creationId xmlns:a16="http://schemas.microsoft.com/office/drawing/2014/main" id="{97B57F8A-C449-F79C-2BEF-3367247B33FE}"/>
              </a:ext>
            </a:extLst>
          </p:cNvPr>
          <p:cNvSpPr/>
          <p:nvPr/>
        </p:nvSpPr>
        <p:spPr>
          <a:xfrm>
            <a:off x="5571240" y="1599952"/>
            <a:ext cx="3544477" cy="1384995"/>
          </a:xfrm>
          <a:prstGeom prst="rect">
            <a:avLst/>
          </a:prstGeom>
          <a:noFill/>
        </p:spPr>
        <p:txBody>
          <a:bodyPr wrap="square" lIns="91440" tIns="45720" rIns="91440" bIns="45720">
            <a:spAutoFit/>
          </a:bodyPr>
          <a:lstStyle/>
          <a:p>
            <a:pPr algn="ctr"/>
            <a:r>
              <a:rPr lang="nl-NL"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 keel voor  je  helderheid van stem en spreken</a:t>
            </a:r>
            <a:endParaRPr lang="nl-N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Rechthoek 9">
            <a:extLst>
              <a:ext uri="{FF2B5EF4-FFF2-40B4-BE49-F238E27FC236}">
                <a16:creationId xmlns:a16="http://schemas.microsoft.com/office/drawing/2014/main" id="{AD751D20-7308-8039-715E-36CEC6ABDF96}"/>
              </a:ext>
            </a:extLst>
          </p:cNvPr>
          <p:cNvSpPr/>
          <p:nvPr/>
        </p:nvSpPr>
        <p:spPr>
          <a:xfrm>
            <a:off x="0" y="1753840"/>
            <a:ext cx="6542202" cy="1077218"/>
          </a:xfrm>
          <a:prstGeom prst="rect">
            <a:avLst/>
          </a:prstGeom>
          <a:noFill/>
        </p:spPr>
        <p:txBody>
          <a:bodyPr wrap="square" lIns="91440" tIns="45720" rIns="91440" bIns="45720">
            <a:spAutoFit/>
          </a:bodyPr>
          <a:lstStyle/>
          <a:p>
            <a:pPr algn="ctr"/>
            <a:r>
              <a:rPr lang="nl-N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Plexus en </a:t>
            </a:r>
            <a:r>
              <a:rPr lang="nl-NL" sz="32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muladhara</a:t>
            </a:r>
            <a:r>
              <a:rPr lang="nl-N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voor innerlijke kracht en </a:t>
            </a:r>
            <a:r>
              <a:rPr lang="nl-NL" sz="32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zielsen</a:t>
            </a:r>
            <a:r>
              <a:rPr lang="nl-N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macht </a:t>
            </a:r>
            <a:endParaRPr lang="nl-NL"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Rechthoek 10">
            <a:extLst>
              <a:ext uri="{FF2B5EF4-FFF2-40B4-BE49-F238E27FC236}">
                <a16:creationId xmlns:a16="http://schemas.microsoft.com/office/drawing/2014/main" id="{52D72B6D-A264-3DF0-7310-611A559682ED}"/>
              </a:ext>
            </a:extLst>
          </p:cNvPr>
          <p:cNvSpPr/>
          <p:nvPr/>
        </p:nvSpPr>
        <p:spPr>
          <a:xfrm>
            <a:off x="4372689" y="4249186"/>
            <a:ext cx="3432213" cy="1200329"/>
          </a:xfrm>
          <a:prstGeom prst="rect">
            <a:avLst/>
          </a:prstGeom>
          <a:noFill/>
        </p:spPr>
        <p:txBody>
          <a:bodyPr wrap="square" lIns="91440" tIns="45720" rIns="91440" bIns="45720">
            <a:spAutoFit/>
          </a:bodyPr>
          <a:lstStyle/>
          <a:p>
            <a:pPr algn="ctr"/>
            <a:r>
              <a:rPr lang="nl-NL"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Je  geweten je je liefde je hart</a:t>
            </a:r>
            <a:endParaRPr lang="nl-NL"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2" name="Rechthoek 11">
            <a:extLst>
              <a:ext uri="{FF2B5EF4-FFF2-40B4-BE49-F238E27FC236}">
                <a16:creationId xmlns:a16="http://schemas.microsoft.com/office/drawing/2014/main" id="{EADBCE8A-6284-40B0-C22F-1C4B3C606948}"/>
              </a:ext>
            </a:extLst>
          </p:cNvPr>
          <p:cNvSpPr/>
          <p:nvPr/>
        </p:nvSpPr>
        <p:spPr>
          <a:xfrm>
            <a:off x="2375555" y="3695188"/>
            <a:ext cx="1898382" cy="2308324"/>
          </a:xfrm>
          <a:prstGeom prst="rect">
            <a:avLst/>
          </a:prstGeom>
          <a:noFill/>
        </p:spPr>
        <p:txBody>
          <a:bodyPr wrap="square" lIns="91440" tIns="45720" rIns="91440" bIns="45720">
            <a:spAutoFit/>
          </a:bodyPr>
          <a:lstStyle/>
          <a:p>
            <a:pPr algn="ctr"/>
            <a:r>
              <a:rPr lang="nl-NL" sz="36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Sacral</a:t>
            </a:r>
            <a:r>
              <a:rPr lang="nl-NL"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nl-NL" sz="36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shakra</a:t>
            </a:r>
            <a:r>
              <a:rPr lang="nl-NL"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voor  plezier</a:t>
            </a:r>
            <a:endParaRPr lang="nl-NL"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76200203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1343DCB9-4E67-AA77-5D94-28B43ED5BB38}"/>
              </a:ext>
            </a:extLst>
          </p:cNvPr>
          <p:cNvGraphicFramePr/>
          <p:nvPr>
            <p:extLst>
              <p:ext uri="{D42A27DB-BD31-4B8C-83A1-F6EECF244321}">
                <p14:modId xmlns:p14="http://schemas.microsoft.com/office/powerpoint/2010/main" val="3158216243"/>
              </p:ext>
            </p:extLst>
          </p:nvPr>
        </p:nvGraphicFramePr>
        <p:xfrm>
          <a:off x="1869439" y="355599"/>
          <a:ext cx="9172187" cy="6241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ijdelijke aanduiding voor inhoud 5">
            <a:extLst>
              <a:ext uri="{FF2B5EF4-FFF2-40B4-BE49-F238E27FC236}">
                <a16:creationId xmlns:a16="http://schemas.microsoft.com/office/drawing/2014/main" id="{7168B683-54AE-AE25-AEA4-C8DF602AD7C1}"/>
              </a:ext>
            </a:extLst>
          </p:cNvPr>
          <p:cNvGraphicFramePr>
            <a:graphicFrameLocks noGrp="1"/>
          </p:cNvGraphicFramePr>
          <p:nvPr>
            <p:ph idx="1"/>
            <p:extLst>
              <p:ext uri="{D42A27DB-BD31-4B8C-83A1-F6EECF244321}">
                <p14:modId xmlns:p14="http://schemas.microsoft.com/office/powerpoint/2010/main" val="723874322"/>
              </p:ext>
            </p:extLst>
          </p:nvPr>
        </p:nvGraphicFramePr>
        <p:xfrm>
          <a:off x="8504903" y="5978013"/>
          <a:ext cx="1868129" cy="15962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64704468"/>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364887"/>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28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C6D3C1-E7EC-42AB-D497-5F5B386F66FF}"/>
              </a:ext>
            </a:extLst>
          </p:cNvPr>
          <p:cNvSpPr>
            <a:spLocks noGrp="1"/>
          </p:cNvSpPr>
          <p:nvPr>
            <p:ph type="title"/>
          </p:nvPr>
        </p:nvSpPr>
        <p:spPr/>
        <p:txBody>
          <a:bodyPr/>
          <a:lstStyle/>
          <a:p>
            <a:r>
              <a:rPr lang="nl-NL" dirty="0"/>
              <a:t>Emotie is het grote toverwoord </a:t>
            </a:r>
          </a:p>
        </p:txBody>
      </p:sp>
      <p:sp>
        <p:nvSpPr>
          <p:cNvPr id="3" name="Tijdelijke aanduiding voor inhoud 2">
            <a:extLst>
              <a:ext uri="{FF2B5EF4-FFF2-40B4-BE49-F238E27FC236}">
                <a16:creationId xmlns:a16="http://schemas.microsoft.com/office/drawing/2014/main" id="{7C1E2717-773E-F15A-BB98-5EE93B1C0053}"/>
              </a:ext>
            </a:extLst>
          </p:cNvPr>
          <p:cNvSpPr>
            <a:spLocks noGrp="1"/>
          </p:cNvSpPr>
          <p:nvPr>
            <p:ph idx="1"/>
          </p:nvPr>
        </p:nvSpPr>
        <p:spPr>
          <a:xfrm>
            <a:off x="-68826" y="1"/>
            <a:ext cx="8150942" cy="5250426"/>
          </a:xfrm>
        </p:spPr>
        <p:txBody>
          <a:bodyPr>
            <a:normAutofit/>
          </a:bodyPr>
          <a:lstStyle/>
          <a:p>
            <a:r>
              <a:rPr lang="nl-NL" dirty="0" err="1"/>
              <a:t>SpirItuele</a:t>
            </a:r>
            <a:r>
              <a:rPr lang="nl-NL" dirty="0"/>
              <a:t> emotie is onze vrijheid van opnieuw leren leven </a:t>
            </a:r>
          </a:p>
          <a:p>
            <a:endParaRPr lang="nl-NL" dirty="0">
              <a:solidFill>
                <a:schemeClr val="bg2"/>
              </a:solidFill>
            </a:endParaRPr>
          </a:p>
          <a:p>
            <a:r>
              <a:rPr lang="nl-NL" dirty="0">
                <a:solidFill>
                  <a:schemeClr val="bg2"/>
                </a:solidFill>
              </a:rPr>
              <a:t>ELENTAIR NIVIAUW VAN ELEMENTEN ZIT IN ONZE GENEN EN  OOK IN ONZE HERSENEN DUS HET IS MOGELIJKER WIJS NIET UIT TE SLUITEN MEN SPYCHOTIESCH KAN WORDEN OP BASIS VAN NATUURLIJKE MONUCULEN </a:t>
            </a:r>
          </a:p>
          <a:p>
            <a:endParaRPr lang="nl-NL" dirty="0"/>
          </a:p>
          <a:p>
            <a:r>
              <a:rPr lang="nl-NL" dirty="0"/>
              <a:t>SLUIT DE MOGELIJK NIET UIT </a:t>
            </a:r>
          </a:p>
        </p:txBody>
      </p:sp>
    </p:spTree>
    <p:extLst>
      <p:ext uri="{BB962C8B-B14F-4D97-AF65-F5344CB8AC3E}">
        <p14:creationId xmlns:p14="http://schemas.microsoft.com/office/powerpoint/2010/main" val="891922935"/>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7528B-DD11-5C19-CB25-E8B26779E38F}"/>
              </a:ext>
            </a:extLst>
          </p:cNvPr>
          <p:cNvSpPr>
            <a:spLocks noGrp="1"/>
          </p:cNvSpPr>
          <p:nvPr>
            <p:ph type="title"/>
          </p:nvPr>
        </p:nvSpPr>
        <p:spPr>
          <a:xfrm rot="10800000" flipV="1">
            <a:off x="1087118" y="62620"/>
            <a:ext cx="7680961" cy="1910080"/>
          </a:xfrm>
        </p:spPr>
        <p:txBody>
          <a:bodyPr>
            <a:normAutofit/>
          </a:bodyPr>
          <a:lstStyle/>
          <a:p>
            <a:r>
              <a:rPr lang="nl-NL" sz="2000" dirty="0"/>
              <a:t>Voorbeeld spychoses acute spychoses voornamelijk gezien  het  van het onbeperkte ondefinieerbare gevoel van buiten af mee gerekend  </a:t>
            </a:r>
          </a:p>
        </p:txBody>
      </p:sp>
      <p:pic>
        <p:nvPicPr>
          <p:cNvPr id="4" name="hersenen spychactief">
            <a:hlinkClick r:id="" action="ppaction://media"/>
            <a:extLst>
              <a:ext uri="{FF2B5EF4-FFF2-40B4-BE49-F238E27FC236}">
                <a16:creationId xmlns:a16="http://schemas.microsoft.com/office/drawing/2014/main" id="{E530127A-F221-1142-3288-4C5D076A59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22426" y="1556140"/>
            <a:ext cx="8685174" cy="4885300"/>
          </a:xfrm>
        </p:spPr>
      </p:pic>
    </p:spTree>
    <p:extLst>
      <p:ext uri="{BB962C8B-B14F-4D97-AF65-F5344CB8AC3E}">
        <p14:creationId xmlns:p14="http://schemas.microsoft.com/office/powerpoint/2010/main" val="1909766397"/>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Hersenen, tekening&#10;&#10;Automatisch gegenereerde beschrijving">
            <a:extLst>
              <a:ext uri="{FF2B5EF4-FFF2-40B4-BE49-F238E27FC236}">
                <a16:creationId xmlns:a16="http://schemas.microsoft.com/office/drawing/2014/main" id="{C41E36CE-A20C-74CC-E9D5-88D4AF5F44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7508" y="210501"/>
            <a:ext cx="5797099" cy="4300046"/>
          </a:xfrm>
        </p:spPr>
      </p:pic>
      <mc:AlternateContent xmlns:mc="http://schemas.openxmlformats.org/markup-compatibility/2006">
        <mc:Choice xmlns:am3d="http://schemas.microsoft.com/office/drawing/2017/model3d" Requires="am3d">
          <p:graphicFrame>
            <p:nvGraphicFramePr>
              <p:cNvPr id="6" name="3D-model 5" descr="Simple Cubic Structure">
                <a:extLst>
                  <a:ext uri="{FF2B5EF4-FFF2-40B4-BE49-F238E27FC236}">
                    <a16:creationId xmlns:a16="http://schemas.microsoft.com/office/drawing/2014/main" id="{940BDC07-08DF-CC8D-3596-44210CDC89D0}"/>
                  </a:ext>
                </a:extLst>
              </p:cNvPr>
              <p:cNvGraphicFramePr>
                <a:graphicFrameLocks noChangeAspect="1"/>
              </p:cNvGraphicFramePr>
              <p:nvPr>
                <p:extLst>
                  <p:ext uri="{D42A27DB-BD31-4B8C-83A1-F6EECF244321}">
                    <p14:modId xmlns:p14="http://schemas.microsoft.com/office/powerpoint/2010/main" val="1448855644"/>
                  </p:ext>
                </p:extLst>
              </p:nvPr>
            </p:nvGraphicFramePr>
            <p:xfrm>
              <a:off x="7586140" y="2090073"/>
              <a:ext cx="4593670" cy="4840949"/>
            </p:xfrm>
            <a:graphic>
              <a:graphicData uri="http://schemas.microsoft.com/office/drawing/2017/model3d">
                <am3d:model3d r:embed="rId3">
                  <am3d:spPr>
                    <a:xfrm>
                      <a:off x="0" y="0"/>
                      <a:ext cx="4593670" cy="4840949"/>
                    </a:xfrm>
                    <a:prstGeom prst="rect">
                      <a:avLst/>
                    </a:prstGeom>
                  </am3d:spPr>
                  <am3d:camera>
                    <am3d:pos x="0" y="0" z="81336233"/>
                    <am3d:up dx="0" dy="36000000" dz="0"/>
                    <am3d:lookAt x="0" y="0" z="0"/>
                    <am3d:perspective fov="2700000"/>
                  </am3d:camera>
                  <am3d:trans>
                    <am3d:meterPerModelUnit n="10312" d="1000000"/>
                    <am3d:preTrans dx="-1" dy="0" dz="179"/>
                    <am3d:scale>
                      <am3d:sx n="1000000" d="1000000"/>
                      <am3d:sy n="1000000" d="1000000"/>
                      <am3d:sz n="1000000" d="1000000"/>
                    </am3d:scale>
                    <am3d:rot ax="-2972201" ay="-1473981" az="1559097"/>
                    <am3d:postTrans dx="0" dy="0" dz="0"/>
                  </am3d:trans>
                  <am3d:raster rName="Office3DRenderer" rVer="16.0.8326">
                    <am3d:blip r:embed="rId4"/>
                  </am3d:raster>
                  <am3d:objViewport viewportSz="53355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model 5" descr="Simple Cubic Structure">
                <a:extLst>
                  <a:ext uri="{FF2B5EF4-FFF2-40B4-BE49-F238E27FC236}">
                    <a16:creationId xmlns:a16="http://schemas.microsoft.com/office/drawing/2014/main" id="{940BDC07-08DF-CC8D-3596-44210CDC89D0}"/>
                  </a:ext>
                </a:extLst>
              </p:cNvPr>
              <p:cNvPicPr>
                <a:picLocks noGrp="1" noRot="1" noChangeAspect="1" noMove="1" noResize="1" noEditPoints="1" noAdjustHandles="1" noChangeArrowheads="1" noChangeShapeType="1" noCrop="1"/>
              </p:cNvPicPr>
              <p:nvPr/>
            </p:nvPicPr>
            <p:blipFill>
              <a:blip r:embed="rId4"/>
              <a:stretch>
                <a:fillRect/>
              </a:stretch>
            </p:blipFill>
            <p:spPr>
              <a:xfrm>
                <a:off x="7586140" y="2090073"/>
                <a:ext cx="4593670" cy="4840949"/>
              </a:xfrm>
              <a:prstGeom prst="rect">
                <a:avLst/>
              </a:prstGeom>
            </p:spPr>
          </p:pic>
        </mc:Fallback>
      </mc:AlternateContent>
      <p:graphicFrame>
        <p:nvGraphicFramePr>
          <p:cNvPr id="7" name="Diagram 6">
            <a:extLst>
              <a:ext uri="{FF2B5EF4-FFF2-40B4-BE49-F238E27FC236}">
                <a16:creationId xmlns:a16="http://schemas.microsoft.com/office/drawing/2014/main" id="{3A9B80E7-111D-7E06-FD91-AA198E6BBE67}"/>
              </a:ext>
            </a:extLst>
          </p:cNvPr>
          <p:cNvGraphicFramePr/>
          <p:nvPr>
            <p:extLst>
              <p:ext uri="{D42A27DB-BD31-4B8C-83A1-F6EECF244321}">
                <p14:modId xmlns:p14="http://schemas.microsoft.com/office/powerpoint/2010/main" val="297671811"/>
              </p:ext>
            </p:extLst>
          </p:nvPr>
        </p:nvGraphicFramePr>
        <p:xfrm>
          <a:off x="275303" y="314632"/>
          <a:ext cx="6459794" cy="57322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94015225"/>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B8E13-4973-47D6-E2E0-24A9E1E0B00C}"/>
              </a:ext>
            </a:extLst>
          </p:cNvPr>
          <p:cNvSpPr>
            <a:spLocks noGrp="1"/>
          </p:cNvSpPr>
          <p:nvPr>
            <p:ph type="title"/>
          </p:nvPr>
        </p:nvSpPr>
        <p:spPr/>
        <p:txBody>
          <a:bodyPr/>
          <a:lstStyle/>
          <a:p>
            <a:endParaRPr lang="nl-NL"/>
          </a:p>
        </p:txBody>
      </p:sp>
      <p:pic>
        <p:nvPicPr>
          <p:cNvPr id="5" name="hersen spycho actief">
            <a:hlinkClick r:id="" action="ppaction://media"/>
            <a:extLst>
              <a:ext uri="{FF2B5EF4-FFF2-40B4-BE49-F238E27FC236}">
                <a16:creationId xmlns:a16="http://schemas.microsoft.com/office/drawing/2014/main" id="{9E7BB4AC-8693-9389-DD52-CCB6EB0C4DA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2068245172"/>
      </p:ext>
    </p:extLst>
  </p:cSld>
  <p:clrMapOvr>
    <a:masterClrMapping/>
  </p:clrMapOvr>
  <mc:AlternateContent xmlns:mc="http://schemas.openxmlformats.org/markup-compatibility/2006" xmlns:p14="http://schemas.microsoft.com/office/powerpoint/2010/main">
    <mc:Choice Requires="p14">
      <p:transition spd="slow" p14:dur="10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3BA48-6CDA-5AB8-FA5C-DDD492DFD428}"/>
              </a:ext>
              <a:ext uri="{C183D7F6-B498-43B3-948B-1728B52AA6E4}">
                <adec:decorative xmlns:adec="http://schemas.microsoft.com/office/drawing/2017/decorative" val="1"/>
              </a:ext>
            </a:extLst>
          </p:cNvPr>
          <p:cNvSpPr>
            <a:spLocks noGrp="1"/>
          </p:cNvSpPr>
          <p:nvPr>
            <p:ph type="title"/>
          </p:nvPr>
        </p:nvSpPr>
        <p:spPr/>
        <p:txBody>
          <a:bodyPr/>
          <a:lstStyle/>
          <a:p>
            <a:br>
              <a:rPr lang="nl-NL" dirty="0"/>
            </a:br>
            <a:endParaRPr lang="nl-NL" dirty="0"/>
          </a:p>
        </p:txBody>
      </p:sp>
      <p:sp>
        <p:nvSpPr>
          <p:cNvPr id="3" name="Tijdelijke aanduiding voor inhoud 2">
            <a:extLst>
              <a:ext uri="{FF2B5EF4-FFF2-40B4-BE49-F238E27FC236}">
                <a16:creationId xmlns:a16="http://schemas.microsoft.com/office/drawing/2014/main" id="{72D00C32-889B-CB67-4C54-03B1DF3C5E53}"/>
              </a:ext>
            </a:extLst>
          </p:cNvPr>
          <p:cNvSpPr>
            <a:spLocks noGrp="1"/>
          </p:cNvSpPr>
          <p:nvPr>
            <p:ph idx="1"/>
          </p:nvPr>
        </p:nvSpPr>
        <p:spPr/>
        <p:txBody>
          <a:bodyPr/>
          <a:lstStyle/>
          <a:p>
            <a:pPr marL="0" indent="0">
              <a:buNone/>
            </a:pPr>
            <a:endParaRPr lang="nl-NL" dirty="0"/>
          </a:p>
        </p:txBody>
      </p:sp>
    </p:spTree>
    <p:extLst>
      <p:ext uri="{BB962C8B-B14F-4D97-AF65-F5344CB8AC3E}">
        <p14:creationId xmlns:p14="http://schemas.microsoft.com/office/powerpoint/2010/main" val="4111937624"/>
      </p:ext>
    </p:extLst>
  </p:cSld>
  <p:clrMapOvr>
    <a:masterClrMapping/>
  </p:clrMapOvr>
  <mc:AlternateContent xmlns:mc="http://schemas.openxmlformats.org/markup-compatibility/2006" xmlns:p14="http://schemas.microsoft.com/office/powerpoint/2010/main">
    <mc:Choice Requires="p14">
      <p:transition spd="slow" p14:dur="10000" advClick="0"/>
    </mc:Choice>
    <mc:Fallback xmlns="">
      <p:transition spd="slow" advClick="0"/>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237</TotalTime>
  <Words>687</Words>
  <Application>Microsoft Office PowerPoint</Application>
  <PresentationFormat>Breedbeeld</PresentationFormat>
  <Paragraphs>23</Paragraphs>
  <Slides>9</Slides>
  <Notes>1</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Aptos</vt:lpstr>
      <vt:lpstr>Aptos Display</vt:lpstr>
      <vt:lpstr>Arial</vt:lpstr>
      <vt:lpstr>Kantoorthema</vt:lpstr>
      <vt:lpstr>bij het krijgen van een psychose  of gedesoriënteerde realiteit van het beleven is naar mijn idee dat medicijnen het indrukken dus van receptoren een medici fout is in de conclusie van het misschien wel mogelijk totaal genezen van psychoses door het de blijven drukken op de receptoren is er geen hersen actieve ontwijking meer wat men wel zout met creëren met psyché actief stoffen die de ontwikkeling van de hersenen  niet blokkeren of stop zetten om te voorkomen dat dus beleefd in een pre alternatieve dimensie van ruiken horen zien en ervaren wat men dus eigenlijke als elementaire spirituele basis beleefd waar onze hersenen als mens niet op getraind zijn dus met psychologie  en de hersen activiteit ervan en ander mogelijke alternatieve stoffen die psyché actieve wat dus deze elitaire basis verbreed in de hersenen dat men beter de psyché actief elementaire spirit  kan verwerken in de hersenen wat mogelijke wijs met die  juiste aan pak van therapie dus averechts kan werken maar mogelijkerwijs met juiste medicijn onderzoek naar psyché actief stoffen die het brein niet overheersen zoals je psychose al doet maar het juist met de juiste therapie en behandeling de hersen  de hersenen de kracht geven om meer hersen vlakken open te zetten en meer hersen activiteit kan creëren om bepaalde overheersingen door spirituele elementaire actieven te controleren als een soort overname van overheersing door hersen activiteit die door teveel dopamine aangemaakt te laten overnemen door de spirituele hersen vlakken in de hersenen waardoor dus ook de dopmanie gehalte naar mijn inzichten zal zakken dat er meer controle is op hersen vlakken van spirituele indeling waar nu banaal genoeg niks mee doen of kunnen de hersen vlakken men men daarin heeft benutten we als mens niet snel het is enerzijds niet nodig om deze in het dagelijkse leven te benutten maar met het aansturen van emotie en de actieve wel te benutten voorkomt men dus overlaad van doping van x points wat resulteert en oncontroleerbare emotie regulatie of terwijl (spychose) wat men dus wil creëren is dus het breinsysteem overlaad eigen controle en regie van de eigen hersenen in controle van het eigen hoofd men resulteert in afname van belevingen   </vt:lpstr>
      <vt:lpstr>PowerPoint-presentatie</vt:lpstr>
      <vt:lpstr>PowerPoint-presentatie</vt:lpstr>
      <vt:lpstr>PowerPoint-presentatie</vt:lpstr>
      <vt:lpstr>Emotie is het grote toverwoord </vt:lpstr>
      <vt:lpstr>Voorbeeld spychoses acute spychoses voornamelijk gezien  het  van het onbeperkte ondefinieerbare gevoel van buiten af mee gerekend  </vt:lpstr>
      <vt:lpstr>PowerPoint-presentatie</vt:lpstr>
      <vt:lpstr>PowerPoint-presentatie</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Yorden Muitjens</dc:creator>
  <cp:lastModifiedBy>Yorden Muitjens</cp:lastModifiedBy>
  <cp:revision>4</cp:revision>
  <dcterms:created xsi:type="dcterms:W3CDTF">2024-10-11T02:25:15Z</dcterms:created>
  <dcterms:modified xsi:type="dcterms:W3CDTF">2025-02-07T01:38:04Z</dcterms:modified>
</cp:coreProperties>
</file>